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Автор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9422C0-022A-43FD-8022-020C97A0646B}" type="doc">
      <dgm:prSet loTypeId="urn:microsoft.com/office/officeart/2005/8/layout/hierarchy2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ru-RU"/>
        </a:p>
      </dgm:t>
    </dgm:pt>
    <dgm:pt modelId="{9536FBB1-B8BA-46C3-BE3A-074262536DC9}">
      <dgm:prSet phldrT="[Текст]"/>
      <dgm:spPr/>
      <dgm:t>
        <a:bodyPr/>
        <a:lstStyle/>
        <a:p>
          <a:r>
            <a:rPr lang="en-US" dirty="0" smtClean="0"/>
            <a:t>Screen</a:t>
          </a:r>
          <a:endParaRPr lang="ru-RU" dirty="0"/>
        </a:p>
      </dgm:t>
    </dgm:pt>
    <dgm:pt modelId="{054FE60D-891E-408F-99AC-4B0BA5B8EE29}" type="parTrans" cxnId="{01DC9990-1D06-4CA0-9D5E-1D2B3867C28D}">
      <dgm:prSet/>
      <dgm:spPr/>
      <dgm:t>
        <a:bodyPr/>
        <a:lstStyle/>
        <a:p>
          <a:endParaRPr lang="ru-RU"/>
        </a:p>
      </dgm:t>
    </dgm:pt>
    <dgm:pt modelId="{65FEF130-6EA1-4403-8247-EE498C14DC1E}" type="sibTrans" cxnId="{01DC9990-1D06-4CA0-9D5E-1D2B3867C28D}">
      <dgm:prSet/>
      <dgm:spPr/>
      <dgm:t>
        <a:bodyPr/>
        <a:lstStyle/>
        <a:p>
          <a:endParaRPr lang="ru-RU"/>
        </a:p>
      </dgm:t>
    </dgm:pt>
    <dgm:pt modelId="{D509E78C-068E-4603-9A17-E39DFE257ED8}">
      <dgm:prSet phldrT="[Текст]"/>
      <dgm:spPr/>
      <dgm:t>
        <a:bodyPr/>
        <a:lstStyle/>
        <a:p>
          <a:r>
            <a:rPr lang="en-US" dirty="0" smtClean="0"/>
            <a:t>Main</a:t>
          </a:r>
          <a:endParaRPr lang="ru-RU" dirty="0"/>
        </a:p>
      </dgm:t>
    </dgm:pt>
    <dgm:pt modelId="{4D672DCD-5F21-44DC-91FF-3D4FB8EAB52E}" type="parTrans" cxnId="{E789CEEE-2409-494A-B099-F3A8AC11D3FE}">
      <dgm:prSet/>
      <dgm:spPr/>
      <dgm:t>
        <a:bodyPr/>
        <a:lstStyle/>
        <a:p>
          <a:endParaRPr lang="ru-RU"/>
        </a:p>
      </dgm:t>
    </dgm:pt>
    <dgm:pt modelId="{37ED71E8-3B7B-4691-8739-B9C160CDB370}" type="sibTrans" cxnId="{E789CEEE-2409-494A-B099-F3A8AC11D3FE}">
      <dgm:prSet/>
      <dgm:spPr/>
      <dgm:t>
        <a:bodyPr/>
        <a:lstStyle/>
        <a:p>
          <a:endParaRPr lang="ru-RU"/>
        </a:p>
      </dgm:t>
    </dgm:pt>
    <dgm:pt modelId="{50BB234A-A2A9-46D1-86AE-48835FD5166D}">
      <dgm:prSet phldrT="[Текст]"/>
      <dgm:spPr/>
      <dgm:t>
        <a:bodyPr/>
        <a:lstStyle/>
        <a:p>
          <a:r>
            <a:rPr lang="en-US" dirty="0" err="1" smtClean="0"/>
            <a:t>Start_window</a:t>
          </a:r>
          <a:endParaRPr lang="ru-RU" dirty="0"/>
        </a:p>
      </dgm:t>
    </dgm:pt>
    <dgm:pt modelId="{25244226-4B19-4382-9CA3-FC54CD7E473E}" type="parTrans" cxnId="{8EE1F574-7CF6-4FBA-AFF5-66B684ECA8C3}">
      <dgm:prSet/>
      <dgm:spPr/>
      <dgm:t>
        <a:bodyPr/>
        <a:lstStyle/>
        <a:p>
          <a:endParaRPr lang="ru-RU"/>
        </a:p>
      </dgm:t>
    </dgm:pt>
    <dgm:pt modelId="{2C453F50-394A-46F0-8946-F4DF0A8EB676}" type="sibTrans" cxnId="{8EE1F574-7CF6-4FBA-AFF5-66B684ECA8C3}">
      <dgm:prSet/>
      <dgm:spPr/>
      <dgm:t>
        <a:bodyPr/>
        <a:lstStyle/>
        <a:p>
          <a:endParaRPr lang="ru-RU"/>
        </a:p>
      </dgm:t>
    </dgm:pt>
    <dgm:pt modelId="{A8E63B30-2641-42D4-B23F-73287CBB8283}">
      <dgm:prSet phldrT="[Текст]"/>
      <dgm:spPr/>
      <dgm:t>
        <a:bodyPr/>
        <a:lstStyle/>
        <a:p>
          <a:r>
            <a:rPr lang="en-US" dirty="0" smtClean="0"/>
            <a:t>Settings</a:t>
          </a:r>
          <a:endParaRPr lang="ru-RU" dirty="0"/>
        </a:p>
      </dgm:t>
    </dgm:pt>
    <dgm:pt modelId="{E92240BE-FC88-40EA-85A2-A9D8E33B1B48}" type="parTrans" cxnId="{7E27FD9D-D1B6-4285-A2B2-D94E611A9E13}">
      <dgm:prSet/>
      <dgm:spPr/>
      <dgm:t>
        <a:bodyPr/>
        <a:lstStyle/>
        <a:p>
          <a:endParaRPr lang="ru-RU"/>
        </a:p>
      </dgm:t>
    </dgm:pt>
    <dgm:pt modelId="{1D4F5EEC-03AA-48D0-90EB-0FD64761C16E}" type="sibTrans" cxnId="{7E27FD9D-D1B6-4285-A2B2-D94E611A9E13}">
      <dgm:prSet/>
      <dgm:spPr/>
      <dgm:t>
        <a:bodyPr/>
        <a:lstStyle/>
        <a:p>
          <a:endParaRPr lang="ru-RU"/>
        </a:p>
      </dgm:t>
    </dgm:pt>
    <dgm:pt modelId="{CBEE9682-92A4-4287-83F3-DEB17C055A9D}">
      <dgm:prSet phldrT="[Текст]"/>
      <dgm:spPr/>
      <dgm:t>
        <a:bodyPr/>
        <a:lstStyle/>
        <a:p>
          <a:r>
            <a:rPr lang="en-US" dirty="0" smtClean="0"/>
            <a:t>Store</a:t>
          </a:r>
          <a:endParaRPr lang="ru-RU" dirty="0"/>
        </a:p>
      </dgm:t>
    </dgm:pt>
    <dgm:pt modelId="{BE84AF95-B13F-4ACD-80E3-A928B2AC1871}" type="parTrans" cxnId="{8AE33D00-ACC9-4FE4-B9C4-49DD621537CF}">
      <dgm:prSet/>
      <dgm:spPr/>
      <dgm:t>
        <a:bodyPr/>
        <a:lstStyle/>
        <a:p>
          <a:endParaRPr lang="ru-RU"/>
        </a:p>
      </dgm:t>
    </dgm:pt>
    <dgm:pt modelId="{0222D986-4114-4D59-83FF-BCE56745ACF7}" type="sibTrans" cxnId="{8AE33D00-ACC9-4FE4-B9C4-49DD621537CF}">
      <dgm:prSet/>
      <dgm:spPr/>
      <dgm:t>
        <a:bodyPr/>
        <a:lstStyle/>
        <a:p>
          <a:endParaRPr lang="ru-RU"/>
        </a:p>
      </dgm:t>
    </dgm:pt>
    <dgm:pt modelId="{BD68AB42-9F6E-41F5-A329-917EA9FC2312}">
      <dgm:prSet phldrT="[Текст]"/>
      <dgm:spPr/>
      <dgm:t>
        <a:bodyPr/>
        <a:lstStyle/>
        <a:p>
          <a:r>
            <a:rPr lang="en-US" dirty="0" smtClean="0"/>
            <a:t>Reference</a:t>
          </a:r>
          <a:endParaRPr lang="ru-RU" dirty="0"/>
        </a:p>
      </dgm:t>
    </dgm:pt>
    <dgm:pt modelId="{5637E0C1-A6F0-47DD-88E9-7C572AC34D32}" type="parTrans" cxnId="{E884F859-1DE9-4AA2-82D8-09D66DE8F5FB}">
      <dgm:prSet/>
      <dgm:spPr/>
      <dgm:t>
        <a:bodyPr/>
        <a:lstStyle/>
        <a:p>
          <a:endParaRPr lang="ru-RU"/>
        </a:p>
      </dgm:t>
    </dgm:pt>
    <dgm:pt modelId="{008A2F85-532C-4322-AD15-082FE9C89335}" type="sibTrans" cxnId="{E884F859-1DE9-4AA2-82D8-09D66DE8F5FB}">
      <dgm:prSet/>
      <dgm:spPr/>
      <dgm:t>
        <a:bodyPr/>
        <a:lstStyle/>
        <a:p>
          <a:endParaRPr lang="ru-RU"/>
        </a:p>
      </dgm:t>
    </dgm:pt>
    <dgm:pt modelId="{ECB0FB58-0AE4-4C76-8F83-BD7D4EE5BCE0}">
      <dgm:prSet phldrT="[Текст]"/>
      <dgm:spPr/>
      <dgm:t>
        <a:bodyPr/>
        <a:lstStyle/>
        <a:p>
          <a:r>
            <a:rPr lang="en-US" dirty="0" smtClean="0"/>
            <a:t>Levels</a:t>
          </a:r>
          <a:endParaRPr lang="ru-RU" dirty="0"/>
        </a:p>
      </dgm:t>
    </dgm:pt>
    <dgm:pt modelId="{13846EF1-D987-4EAE-8B45-B66AAABB6EF3}" type="parTrans" cxnId="{F8BE6B25-5604-4817-8305-8BF2447CF7EB}">
      <dgm:prSet/>
      <dgm:spPr/>
      <dgm:t>
        <a:bodyPr/>
        <a:lstStyle/>
        <a:p>
          <a:endParaRPr lang="ru-RU"/>
        </a:p>
      </dgm:t>
    </dgm:pt>
    <dgm:pt modelId="{32AC7BC2-973C-4358-BD12-53440D03B81C}" type="sibTrans" cxnId="{F8BE6B25-5604-4817-8305-8BF2447CF7EB}">
      <dgm:prSet/>
      <dgm:spPr/>
      <dgm:t>
        <a:bodyPr/>
        <a:lstStyle/>
        <a:p>
          <a:endParaRPr lang="ru-RU"/>
        </a:p>
      </dgm:t>
    </dgm:pt>
    <dgm:pt modelId="{4F2C8E30-52A8-4D31-9F44-7C672A8E4D79}">
      <dgm:prSet phldrT="[Текст]"/>
      <dgm:spPr/>
      <dgm:t>
        <a:bodyPr/>
        <a:lstStyle/>
        <a:p>
          <a:r>
            <a:rPr lang="en-US" dirty="0" smtClean="0"/>
            <a:t>About</a:t>
          </a:r>
          <a:endParaRPr lang="ru-RU" dirty="0"/>
        </a:p>
      </dgm:t>
    </dgm:pt>
    <dgm:pt modelId="{2E1BAF73-E000-4569-B38E-B1A121DFE676}" type="parTrans" cxnId="{ABB3E8B5-C9E9-40D7-A5B6-FC7247FF1AEA}">
      <dgm:prSet/>
      <dgm:spPr/>
      <dgm:t>
        <a:bodyPr/>
        <a:lstStyle/>
        <a:p>
          <a:endParaRPr lang="ru-RU"/>
        </a:p>
      </dgm:t>
    </dgm:pt>
    <dgm:pt modelId="{67BD765D-EB0F-4DF8-B3E2-13EFF2D28470}" type="sibTrans" cxnId="{ABB3E8B5-C9E9-40D7-A5B6-FC7247FF1AEA}">
      <dgm:prSet/>
      <dgm:spPr/>
      <dgm:t>
        <a:bodyPr/>
        <a:lstStyle/>
        <a:p>
          <a:endParaRPr lang="ru-RU"/>
        </a:p>
      </dgm:t>
    </dgm:pt>
    <dgm:pt modelId="{F02D8AED-940C-4231-A40C-3CF136124075}">
      <dgm:prSet phldrT="[Текст]"/>
      <dgm:spPr/>
      <dgm:t>
        <a:bodyPr/>
        <a:lstStyle/>
        <a:p>
          <a:r>
            <a:rPr lang="en-US" dirty="0" smtClean="0"/>
            <a:t>Level 1</a:t>
          </a:r>
          <a:endParaRPr lang="ru-RU" dirty="0"/>
        </a:p>
      </dgm:t>
    </dgm:pt>
    <dgm:pt modelId="{4BA75514-93B9-4CB8-B90D-BC702580CC15}" type="parTrans" cxnId="{A69CCB2C-7B3C-4C89-BC02-848F0EDE3DFD}">
      <dgm:prSet/>
      <dgm:spPr/>
      <dgm:t>
        <a:bodyPr/>
        <a:lstStyle/>
        <a:p>
          <a:endParaRPr lang="ru-RU"/>
        </a:p>
      </dgm:t>
    </dgm:pt>
    <dgm:pt modelId="{FDE45D12-CD3F-4761-9106-BB717E345241}" type="sibTrans" cxnId="{A69CCB2C-7B3C-4C89-BC02-848F0EDE3DFD}">
      <dgm:prSet/>
      <dgm:spPr/>
      <dgm:t>
        <a:bodyPr/>
        <a:lstStyle/>
        <a:p>
          <a:endParaRPr lang="ru-RU"/>
        </a:p>
      </dgm:t>
    </dgm:pt>
    <dgm:pt modelId="{9B6EC735-DCAE-4301-A3FB-C2FAA2797E02}">
      <dgm:prSet phldrT="[Текст]"/>
      <dgm:spPr/>
      <dgm:t>
        <a:bodyPr/>
        <a:lstStyle/>
        <a:p>
          <a:r>
            <a:rPr lang="en-US" dirty="0" smtClean="0"/>
            <a:t>Level 2</a:t>
          </a:r>
          <a:endParaRPr lang="ru-RU" dirty="0"/>
        </a:p>
      </dgm:t>
    </dgm:pt>
    <dgm:pt modelId="{A43A88D5-7208-49BB-8BF2-3E93FF900AA0}" type="parTrans" cxnId="{4F34DC2E-B7FF-42DE-855D-C13B3C459750}">
      <dgm:prSet/>
      <dgm:spPr/>
      <dgm:t>
        <a:bodyPr/>
        <a:lstStyle/>
        <a:p>
          <a:endParaRPr lang="ru-RU"/>
        </a:p>
      </dgm:t>
    </dgm:pt>
    <dgm:pt modelId="{68344D0E-C805-4CE7-9DDB-E627BED1596B}" type="sibTrans" cxnId="{4F34DC2E-B7FF-42DE-855D-C13B3C459750}">
      <dgm:prSet/>
      <dgm:spPr/>
      <dgm:t>
        <a:bodyPr/>
        <a:lstStyle/>
        <a:p>
          <a:endParaRPr lang="ru-RU"/>
        </a:p>
      </dgm:t>
    </dgm:pt>
    <dgm:pt modelId="{19DB6B63-FC94-45FE-8D6B-532FCC892C22}">
      <dgm:prSet phldrT="[Текст]"/>
      <dgm:spPr/>
      <dgm:t>
        <a:bodyPr/>
        <a:lstStyle/>
        <a:p>
          <a:r>
            <a:rPr lang="en-US" dirty="0" smtClean="0"/>
            <a:t>Level 3</a:t>
          </a:r>
          <a:endParaRPr lang="ru-RU" dirty="0"/>
        </a:p>
      </dgm:t>
    </dgm:pt>
    <dgm:pt modelId="{AA209C89-3B71-476C-891B-21301E96E1E5}" type="parTrans" cxnId="{2BD8A1C0-91D5-49CB-8C32-48D341C78966}">
      <dgm:prSet/>
      <dgm:spPr/>
      <dgm:t>
        <a:bodyPr/>
        <a:lstStyle/>
        <a:p>
          <a:endParaRPr lang="ru-RU"/>
        </a:p>
      </dgm:t>
    </dgm:pt>
    <dgm:pt modelId="{E72FFA91-5B2D-43C3-85EF-7541C89837D4}" type="sibTrans" cxnId="{2BD8A1C0-91D5-49CB-8C32-48D341C78966}">
      <dgm:prSet/>
      <dgm:spPr/>
      <dgm:t>
        <a:bodyPr/>
        <a:lstStyle/>
        <a:p>
          <a:endParaRPr lang="ru-RU"/>
        </a:p>
      </dgm:t>
    </dgm:pt>
    <dgm:pt modelId="{36F8DA87-0B3A-4802-BF21-DAAB01F5D8D6}">
      <dgm:prSet phldrT="[Текст]"/>
      <dgm:spPr/>
      <dgm:t>
        <a:bodyPr/>
        <a:lstStyle/>
        <a:p>
          <a:r>
            <a:rPr lang="en-US" dirty="0" err="1" smtClean="0"/>
            <a:t>Start_game</a:t>
          </a:r>
          <a:endParaRPr lang="ru-RU" dirty="0"/>
        </a:p>
      </dgm:t>
    </dgm:pt>
    <dgm:pt modelId="{67AA745D-8529-4A2C-A608-FF61DD914FE5}" type="parTrans" cxnId="{4A7A10AF-7F93-4CE1-84DA-B4C4805E6A97}">
      <dgm:prSet/>
      <dgm:spPr/>
      <dgm:t>
        <a:bodyPr/>
        <a:lstStyle/>
        <a:p>
          <a:endParaRPr lang="ru-RU"/>
        </a:p>
      </dgm:t>
    </dgm:pt>
    <dgm:pt modelId="{072CC160-BF8E-4784-8C69-EC1108368D57}" type="sibTrans" cxnId="{4A7A10AF-7F93-4CE1-84DA-B4C4805E6A97}">
      <dgm:prSet/>
      <dgm:spPr/>
      <dgm:t>
        <a:bodyPr/>
        <a:lstStyle/>
        <a:p>
          <a:endParaRPr lang="ru-RU"/>
        </a:p>
      </dgm:t>
    </dgm:pt>
    <dgm:pt modelId="{CCC3A906-B4A0-456D-A1E1-18CB6296678D}" type="pres">
      <dgm:prSet presAssocID="{CB9422C0-022A-43FD-8022-020C97A0646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A5ECE8B-8633-45C6-A13D-4432EE8E1AB8}" type="pres">
      <dgm:prSet presAssocID="{9536FBB1-B8BA-46C3-BE3A-074262536DC9}" presName="root1" presStyleCnt="0"/>
      <dgm:spPr/>
    </dgm:pt>
    <dgm:pt modelId="{33F9BA51-734B-4A15-90A9-59065A1B83F5}" type="pres">
      <dgm:prSet presAssocID="{9536FBB1-B8BA-46C3-BE3A-074262536DC9}" presName="LevelOneTextNode" presStyleLbl="node0" presStyleIdx="0" presStyleCnt="1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642CF4E-5F0A-4E08-BD4A-6BE8CB9A749F}" type="pres">
      <dgm:prSet presAssocID="{9536FBB1-B8BA-46C3-BE3A-074262536DC9}" presName="level2hierChild" presStyleCnt="0"/>
      <dgm:spPr/>
    </dgm:pt>
    <dgm:pt modelId="{541B5C2B-8594-4836-B07A-61EA55EFD049}" type="pres">
      <dgm:prSet presAssocID="{4D672DCD-5F21-44DC-91FF-3D4FB8EAB52E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C799E032-21F2-4289-9D84-2E66838817B1}" type="pres">
      <dgm:prSet presAssocID="{4D672DCD-5F21-44DC-91FF-3D4FB8EAB52E}" presName="connTx" presStyleLbl="parChTrans1D2" presStyleIdx="0" presStyleCnt="2"/>
      <dgm:spPr/>
      <dgm:t>
        <a:bodyPr/>
        <a:lstStyle/>
        <a:p>
          <a:endParaRPr lang="ru-RU"/>
        </a:p>
      </dgm:t>
    </dgm:pt>
    <dgm:pt modelId="{9416596F-5084-4F89-8BDD-1E7F5E40356D}" type="pres">
      <dgm:prSet presAssocID="{D509E78C-068E-4603-9A17-E39DFE257ED8}" presName="root2" presStyleCnt="0"/>
      <dgm:spPr/>
    </dgm:pt>
    <dgm:pt modelId="{9940C6E3-CD6C-42D9-8080-BE8FF121B345}" type="pres">
      <dgm:prSet presAssocID="{D509E78C-068E-4603-9A17-E39DFE257ED8}" presName="LevelTwoTextNode" presStyleLbl="node2" presStyleIdx="0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657C053-E5C5-4E68-8CB9-CC1A706A2457}" type="pres">
      <dgm:prSet presAssocID="{D509E78C-068E-4603-9A17-E39DFE257ED8}" presName="level3hierChild" presStyleCnt="0"/>
      <dgm:spPr/>
    </dgm:pt>
    <dgm:pt modelId="{1E15115A-EBC3-46D1-9EAD-123744071386}" type="pres">
      <dgm:prSet presAssocID="{13846EF1-D987-4EAE-8B45-B66AAABB6EF3}" presName="conn2-1" presStyleLbl="parChTrans1D3" presStyleIdx="0" presStyleCnt="6"/>
      <dgm:spPr/>
      <dgm:t>
        <a:bodyPr/>
        <a:lstStyle/>
        <a:p>
          <a:endParaRPr lang="ru-RU"/>
        </a:p>
      </dgm:t>
    </dgm:pt>
    <dgm:pt modelId="{246FCEB0-D278-47C9-925B-99768A85C4C7}" type="pres">
      <dgm:prSet presAssocID="{13846EF1-D987-4EAE-8B45-B66AAABB6EF3}" presName="connTx" presStyleLbl="parChTrans1D3" presStyleIdx="0" presStyleCnt="6"/>
      <dgm:spPr/>
      <dgm:t>
        <a:bodyPr/>
        <a:lstStyle/>
        <a:p>
          <a:endParaRPr lang="ru-RU"/>
        </a:p>
      </dgm:t>
    </dgm:pt>
    <dgm:pt modelId="{1F9FBF4A-2654-49E3-A3F5-FEBE9139A345}" type="pres">
      <dgm:prSet presAssocID="{ECB0FB58-0AE4-4C76-8F83-BD7D4EE5BCE0}" presName="root2" presStyleCnt="0"/>
      <dgm:spPr/>
    </dgm:pt>
    <dgm:pt modelId="{5A537EF2-EED6-4FD2-B063-9D550E221FFB}" type="pres">
      <dgm:prSet presAssocID="{ECB0FB58-0AE4-4C76-8F83-BD7D4EE5BCE0}" presName="LevelTwoTextNode" presStyleLbl="node3" presStyleIdx="0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1E3CF1-5BEC-4104-A631-DFB32CCDC4D5}" type="pres">
      <dgm:prSet presAssocID="{ECB0FB58-0AE4-4C76-8F83-BD7D4EE5BCE0}" presName="level3hierChild" presStyleCnt="0"/>
      <dgm:spPr/>
    </dgm:pt>
    <dgm:pt modelId="{9AF7DE42-2EFD-4231-9514-DC8F0BA72B5D}" type="pres">
      <dgm:prSet presAssocID="{4BA75514-93B9-4CB8-B90D-BC702580CC15}" presName="conn2-1" presStyleLbl="parChTrans1D4" presStyleIdx="0" presStyleCnt="3"/>
      <dgm:spPr/>
      <dgm:t>
        <a:bodyPr/>
        <a:lstStyle/>
        <a:p>
          <a:endParaRPr lang="ru-RU"/>
        </a:p>
      </dgm:t>
    </dgm:pt>
    <dgm:pt modelId="{DD5750E6-7932-44EA-A48A-F3231BDD59B0}" type="pres">
      <dgm:prSet presAssocID="{4BA75514-93B9-4CB8-B90D-BC702580CC15}" presName="connTx" presStyleLbl="parChTrans1D4" presStyleIdx="0" presStyleCnt="3"/>
      <dgm:spPr/>
      <dgm:t>
        <a:bodyPr/>
        <a:lstStyle/>
        <a:p>
          <a:endParaRPr lang="ru-RU"/>
        </a:p>
      </dgm:t>
    </dgm:pt>
    <dgm:pt modelId="{6F70594E-A088-42C2-B2C8-4E96CCE3A0A6}" type="pres">
      <dgm:prSet presAssocID="{F02D8AED-940C-4231-A40C-3CF136124075}" presName="root2" presStyleCnt="0"/>
      <dgm:spPr/>
    </dgm:pt>
    <dgm:pt modelId="{227E4966-5BA9-4042-B9BA-2F1616AE30CC}" type="pres">
      <dgm:prSet presAssocID="{F02D8AED-940C-4231-A40C-3CF136124075}" presName="LevelTwoTextNode" presStyleLbl="node4" presStyleIdx="0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C0CFFE5-C2FC-41B0-97D7-2149DA2C0C5E}" type="pres">
      <dgm:prSet presAssocID="{F02D8AED-940C-4231-A40C-3CF136124075}" presName="level3hierChild" presStyleCnt="0"/>
      <dgm:spPr/>
    </dgm:pt>
    <dgm:pt modelId="{5FED697F-3667-4816-81A2-0F1A50A73BC8}" type="pres">
      <dgm:prSet presAssocID="{A43A88D5-7208-49BB-8BF2-3E93FF900AA0}" presName="conn2-1" presStyleLbl="parChTrans1D4" presStyleIdx="1" presStyleCnt="3"/>
      <dgm:spPr/>
      <dgm:t>
        <a:bodyPr/>
        <a:lstStyle/>
        <a:p>
          <a:endParaRPr lang="ru-RU"/>
        </a:p>
      </dgm:t>
    </dgm:pt>
    <dgm:pt modelId="{CAD41FB0-C47D-4C82-8DF8-14B5D9FAD01C}" type="pres">
      <dgm:prSet presAssocID="{A43A88D5-7208-49BB-8BF2-3E93FF900AA0}" presName="connTx" presStyleLbl="parChTrans1D4" presStyleIdx="1" presStyleCnt="3"/>
      <dgm:spPr/>
      <dgm:t>
        <a:bodyPr/>
        <a:lstStyle/>
        <a:p>
          <a:endParaRPr lang="ru-RU"/>
        </a:p>
      </dgm:t>
    </dgm:pt>
    <dgm:pt modelId="{9458CB5B-D521-4DF1-A87D-1B4897208777}" type="pres">
      <dgm:prSet presAssocID="{9B6EC735-DCAE-4301-A3FB-C2FAA2797E02}" presName="root2" presStyleCnt="0"/>
      <dgm:spPr/>
    </dgm:pt>
    <dgm:pt modelId="{182D5061-5F3C-4197-964F-7D7A20E218FE}" type="pres">
      <dgm:prSet presAssocID="{9B6EC735-DCAE-4301-A3FB-C2FAA2797E02}" presName="LevelTwoTextNode" presStyleLbl="node4" presStyleIdx="1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C1C1182-4BE0-4B60-9698-5BC828390231}" type="pres">
      <dgm:prSet presAssocID="{9B6EC735-DCAE-4301-A3FB-C2FAA2797E02}" presName="level3hierChild" presStyleCnt="0"/>
      <dgm:spPr/>
    </dgm:pt>
    <dgm:pt modelId="{EAF2657D-D038-4C00-A632-FDF4FA8BD978}" type="pres">
      <dgm:prSet presAssocID="{AA209C89-3B71-476C-891B-21301E96E1E5}" presName="conn2-1" presStyleLbl="parChTrans1D4" presStyleIdx="2" presStyleCnt="3"/>
      <dgm:spPr/>
      <dgm:t>
        <a:bodyPr/>
        <a:lstStyle/>
        <a:p>
          <a:endParaRPr lang="ru-RU"/>
        </a:p>
      </dgm:t>
    </dgm:pt>
    <dgm:pt modelId="{0F4BD21E-6994-463B-8856-A12D654EB876}" type="pres">
      <dgm:prSet presAssocID="{AA209C89-3B71-476C-891B-21301E96E1E5}" presName="connTx" presStyleLbl="parChTrans1D4" presStyleIdx="2" presStyleCnt="3"/>
      <dgm:spPr/>
      <dgm:t>
        <a:bodyPr/>
        <a:lstStyle/>
        <a:p>
          <a:endParaRPr lang="ru-RU"/>
        </a:p>
      </dgm:t>
    </dgm:pt>
    <dgm:pt modelId="{4E82A786-E5C7-430E-A877-79ECD44A08B3}" type="pres">
      <dgm:prSet presAssocID="{19DB6B63-FC94-45FE-8D6B-532FCC892C22}" presName="root2" presStyleCnt="0"/>
      <dgm:spPr/>
    </dgm:pt>
    <dgm:pt modelId="{7810122E-7F6B-4276-8AC1-E44C0CB9D3C2}" type="pres">
      <dgm:prSet presAssocID="{19DB6B63-FC94-45FE-8D6B-532FCC892C22}" presName="LevelTwoTextNode" presStyleLbl="node4" presStyleIdx="2" presStyleCnt="3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83E0194-242F-4E54-9135-E4BDA40ECE5C}" type="pres">
      <dgm:prSet presAssocID="{19DB6B63-FC94-45FE-8D6B-532FCC892C22}" presName="level3hierChild" presStyleCnt="0"/>
      <dgm:spPr/>
    </dgm:pt>
    <dgm:pt modelId="{482A68B7-ED41-49F6-9987-54953B1A6D16}" type="pres">
      <dgm:prSet presAssocID="{67AA745D-8529-4A2C-A608-FF61DD914FE5}" presName="conn2-1" presStyleLbl="parChTrans1D3" presStyleIdx="1" presStyleCnt="6"/>
      <dgm:spPr/>
      <dgm:t>
        <a:bodyPr/>
        <a:lstStyle/>
        <a:p>
          <a:endParaRPr lang="ru-RU"/>
        </a:p>
      </dgm:t>
    </dgm:pt>
    <dgm:pt modelId="{E196FE3D-F7EB-40A3-B956-04D3B76433BC}" type="pres">
      <dgm:prSet presAssocID="{67AA745D-8529-4A2C-A608-FF61DD914FE5}" presName="connTx" presStyleLbl="parChTrans1D3" presStyleIdx="1" presStyleCnt="6"/>
      <dgm:spPr/>
      <dgm:t>
        <a:bodyPr/>
        <a:lstStyle/>
        <a:p>
          <a:endParaRPr lang="ru-RU"/>
        </a:p>
      </dgm:t>
    </dgm:pt>
    <dgm:pt modelId="{4DE9D863-3DC1-40A4-A55C-F7F4D6BBEDE9}" type="pres">
      <dgm:prSet presAssocID="{36F8DA87-0B3A-4802-BF21-DAAB01F5D8D6}" presName="root2" presStyleCnt="0"/>
      <dgm:spPr/>
    </dgm:pt>
    <dgm:pt modelId="{4B202D4C-65DB-407B-B8A1-8AAD7D3BEBD3}" type="pres">
      <dgm:prSet presAssocID="{36F8DA87-0B3A-4802-BF21-DAAB01F5D8D6}" presName="LevelTwoTextNode" presStyleLbl="node3" presStyleIdx="1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0915103-DCEC-4996-8261-158573A2C714}" type="pres">
      <dgm:prSet presAssocID="{36F8DA87-0B3A-4802-BF21-DAAB01F5D8D6}" presName="level3hierChild" presStyleCnt="0"/>
      <dgm:spPr/>
    </dgm:pt>
    <dgm:pt modelId="{A386F59E-373C-40A2-A254-80F02CDF3734}" type="pres">
      <dgm:prSet presAssocID="{25244226-4B19-4382-9CA3-FC54CD7E473E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477F4A61-FFEB-4FA1-92EB-9D97E453164D}" type="pres">
      <dgm:prSet presAssocID="{25244226-4B19-4382-9CA3-FC54CD7E473E}" presName="connTx" presStyleLbl="parChTrans1D2" presStyleIdx="1" presStyleCnt="2"/>
      <dgm:spPr/>
      <dgm:t>
        <a:bodyPr/>
        <a:lstStyle/>
        <a:p>
          <a:endParaRPr lang="ru-RU"/>
        </a:p>
      </dgm:t>
    </dgm:pt>
    <dgm:pt modelId="{1293DE2D-4739-4D8B-8B3D-098D93501478}" type="pres">
      <dgm:prSet presAssocID="{50BB234A-A2A9-46D1-86AE-48835FD5166D}" presName="root2" presStyleCnt="0"/>
      <dgm:spPr/>
    </dgm:pt>
    <dgm:pt modelId="{CA05D0BB-A921-4807-A888-D1D6604CC5BC}" type="pres">
      <dgm:prSet presAssocID="{50BB234A-A2A9-46D1-86AE-48835FD5166D}" presName="LevelTwoTextNode" presStyleLbl="node2" presStyleIdx="1" presStyleCnt="2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A51DA1B-4C28-45D4-8DC3-A4ED08C1510C}" type="pres">
      <dgm:prSet presAssocID="{50BB234A-A2A9-46D1-86AE-48835FD5166D}" presName="level3hierChild" presStyleCnt="0"/>
      <dgm:spPr/>
    </dgm:pt>
    <dgm:pt modelId="{5AE0D3F7-5547-430D-B446-9FF350D19401}" type="pres">
      <dgm:prSet presAssocID="{E92240BE-FC88-40EA-85A2-A9D8E33B1B48}" presName="conn2-1" presStyleLbl="parChTrans1D3" presStyleIdx="2" presStyleCnt="6"/>
      <dgm:spPr/>
      <dgm:t>
        <a:bodyPr/>
        <a:lstStyle/>
        <a:p>
          <a:endParaRPr lang="ru-RU"/>
        </a:p>
      </dgm:t>
    </dgm:pt>
    <dgm:pt modelId="{0C63962B-1047-4ED9-A4B6-43F89EA6A5EE}" type="pres">
      <dgm:prSet presAssocID="{E92240BE-FC88-40EA-85A2-A9D8E33B1B48}" presName="connTx" presStyleLbl="parChTrans1D3" presStyleIdx="2" presStyleCnt="6"/>
      <dgm:spPr/>
      <dgm:t>
        <a:bodyPr/>
        <a:lstStyle/>
        <a:p>
          <a:endParaRPr lang="ru-RU"/>
        </a:p>
      </dgm:t>
    </dgm:pt>
    <dgm:pt modelId="{9AE881B5-0BF6-46C6-9518-AA153448109F}" type="pres">
      <dgm:prSet presAssocID="{A8E63B30-2641-42D4-B23F-73287CBB8283}" presName="root2" presStyleCnt="0"/>
      <dgm:spPr/>
    </dgm:pt>
    <dgm:pt modelId="{27DE7986-7080-42F4-9CE4-07A5A4EFA0C0}" type="pres">
      <dgm:prSet presAssocID="{A8E63B30-2641-42D4-B23F-73287CBB8283}" presName="LevelTwoTextNode" presStyleLbl="node3" presStyleIdx="2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DD09E20-E439-443D-8567-E3EE78AE5E4A}" type="pres">
      <dgm:prSet presAssocID="{A8E63B30-2641-42D4-B23F-73287CBB8283}" presName="level3hierChild" presStyleCnt="0"/>
      <dgm:spPr/>
    </dgm:pt>
    <dgm:pt modelId="{316900D0-B25B-4C27-8988-CFDE8F3533BA}" type="pres">
      <dgm:prSet presAssocID="{BE84AF95-B13F-4ACD-80E3-A928B2AC1871}" presName="conn2-1" presStyleLbl="parChTrans1D3" presStyleIdx="3" presStyleCnt="6"/>
      <dgm:spPr/>
      <dgm:t>
        <a:bodyPr/>
        <a:lstStyle/>
        <a:p>
          <a:endParaRPr lang="ru-RU"/>
        </a:p>
      </dgm:t>
    </dgm:pt>
    <dgm:pt modelId="{22C1EFA4-58F8-4AAF-8BCF-E30CF09C69D5}" type="pres">
      <dgm:prSet presAssocID="{BE84AF95-B13F-4ACD-80E3-A928B2AC1871}" presName="connTx" presStyleLbl="parChTrans1D3" presStyleIdx="3" presStyleCnt="6"/>
      <dgm:spPr/>
      <dgm:t>
        <a:bodyPr/>
        <a:lstStyle/>
        <a:p>
          <a:endParaRPr lang="ru-RU"/>
        </a:p>
      </dgm:t>
    </dgm:pt>
    <dgm:pt modelId="{1281579B-9AE5-4ECB-8395-A7DFBD5BD719}" type="pres">
      <dgm:prSet presAssocID="{CBEE9682-92A4-4287-83F3-DEB17C055A9D}" presName="root2" presStyleCnt="0"/>
      <dgm:spPr/>
    </dgm:pt>
    <dgm:pt modelId="{47BEE6A8-5E9E-42BB-95EB-1B80F8258481}" type="pres">
      <dgm:prSet presAssocID="{CBEE9682-92A4-4287-83F3-DEB17C055A9D}" presName="LevelTwoTextNode" presStyleLbl="node3" presStyleIdx="3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0077511-3EFC-4BEE-ADEC-61BA11E5FD29}" type="pres">
      <dgm:prSet presAssocID="{CBEE9682-92A4-4287-83F3-DEB17C055A9D}" presName="level3hierChild" presStyleCnt="0"/>
      <dgm:spPr/>
    </dgm:pt>
    <dgm:pt modelId="{3E00C772-0747-4124-B7EC-E9341915CF22}" type="pres">
      <dgm:prSet presAssocID="{2E1BAF73-E000-4569-B38E-B1A121DFE676}" presName="conn2-1" presStyleLbl="parChTrans1D3" presStyleIdx="4" presStyleCnt="6"/>
      <dgm:spPr/>
      <dgm:t>
        <a:bodyPr/>
        <a:lstStyle/>
        <a:p>
          <a:endParaRPr lang="ru-RU"/>
        </a:p>
      </dgm:t>
    </dgm:pt>
    <dgm:pt modelId="{A87E2A18-CE9A-40B4-89CB-C9C284AC938F}" type="pres">
      <dgm:prSet presAssocID="{2E1BAF73-E000-4569-B38E-B1A121DFE676}" presName="connTx" presStyleLbl="parChTrans1D3" presStyleIdx="4" presStyleCnt="6"/>
      <dgm:spPr/>
      <dgm:t>
        <a:bodyPr/>
        <a:lstStyle/>
        <a:p>
          <a:endParaRPr lang="ru-RU"/>
        </a:p>
      </dgm:t>
    </dgm:pt>
    <dgm:pt modelId="{537668E9-8775-4A2D-91B7-DD61DB9A2EA6}" type="pres">
      <dgm:prSet presAssocID="{4F2C8E30-52A8-4D31-9F44-7C672A8E4D79}" presName="root2" presStyleCnt="0"/>
      <dgm:spPr/>
    </dgm:pt>
    <dgm:pt modelId="{5C950116-B956-46FB-BD9F-056D4E05E410}" type="pres">
      <dgm:prSet presAssocID="{4F2C8E30-52A8-4D31-9F44-7C672A8E4D79}" presName="LevelTwoTextNode" presStyleLbl="node3" presStyleIdx="4" presStyleCnt="6" custLinFactX="100000" custLinFactNeighborX="192911" custLinFactNeighborY="981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0C34519-49F5-428A-AEFB-7D422D080D49}" type="pres">
      <dgm:prSet presAssocID="{4F2C8E30-52A8-4D31-9F44-7C672A8E4D79}" presName="level3hierChild" presStyleCnt="0"/>
      <dgm:spPr/>
    </dgm:pt>
    <dgm:pt modelId="{DD634205-0C98-40EF-A9AB-0B2661841658}" type="pres">
      <dgm:prSet presAssocID="{5637E0C1-A6F0-47DD-88E9-7C572AC34D32}" presName="conn2-1" presStyleLbl="parChTrans1D3" presStyleIdx="5" presStyleCnt="6"/>
      <dgm:spPr/>
      <dgm:t>
        <a:bodyPr/>
        <a:lstStyle/>
        <a:p>
          <a:endParaRPr lang="ru-RU"/>
        </a:p>
      </dgm:t>
    </dgm:pt>
    <dgm:pt modelId="{8191B844-310F-4E41-9FE6-EB85DC7C34A6}" type="pres">
      <dgm:prSet presAssocID="{5637E0C1-A6F0-47DD-88E9-7C572AC34D32}" presName="connTx" presStyleLbl="parChTrans1D3" presStyleIdx="5" presStyleCnt="6"/>
      <dgm:spPr/>
      <dgm:t>
        <a:bodyPr/>
        <a:lstStyle/>
        <a:p>
          <a:endParaRPr lang="ru-RU"/>
        </a:p>
      </dgm:t>
    </dgm:pt>
    <dgm:pt modelId="{7BD6056B-6E0E-4B34-AFD6-0A74D0583BA6}" type="pres">
      <dgm:prSet presAssocID="{BD68AB42-9F6E-41F5-A329-917EA9FC2312}" presName="root2" presStyleCnt="0"/>
      <dgm:spPr/>
    </dgm:pt>
    <dgm:pt modelId="{A2B8F3A7-D035-45F3-A36C-B0048AFFEDB0}" type="pres">
      <dgm:prSet presAssocID="{BD68AB42-9F6E-41F5-A329-917EA9FC2312}" presName="LevelTwoTextNode" presStyleLbl="node3" presStyleIdx="5" presStyleCnt="6" custLinFactX="100000" custLinFactNeighborX="192911" custLinFactNeighborY="36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EC9AAF7-B2C2-4501-A3AA-438F4E2EE4F6}" type="pres">
      <dgm:prSet presAssocID="{BD68AB42-9F6E-41F5-A329-917EA9FC2312}" presName="level3hierChild" presStyleCnt="0"/>
      <dgm:spPr/>
    </dgm:pt>
  </dgm:ptLst>
  <dgm:cxnLst>
    <dgm:cxn modelId="{F8BE6B25-5604-4817-8305-8BF2447CF7EB}" srcId="{D509E78C-068E-4603-9A17-E39DFE257ED8}" destId="{ECB0FB58-0AE4-4C76-8F83-BD7D4EE5BCE0}" srcOrd="0" destOrd="0" parTransId="{13846EF1-D987-4EAE-8B45-B66AAABB6EF3}" sibTransId="{32AC7BC2-973C-4358-BD12-53440D03B81C}"/>
    <dgm:cxn modelId="{69289E64-350F-4C0E-9AFF-C318509571F0}" type="presOf" srcId="{AA209C89-3B71-476C-891B-21301E96E1E5}" destId="{0F4BD21E-6994-463B-8856-A12D654EB876}" srcOrd="1" destOrd="0" presId="urn:microsoft.com/office/officeart/2005/8/layout/hierarchy2"/>
    <dgm:cxn modelId="{92988680-FF18-4BCF-BE84-A4846FB7BFE2}" type="presOf" srcId="{2E1BAF73-E000-4569-B38E-B1A121DFE676}" destId="{3E00C772-0747-4124-B7EC-E9341915CF22}" srcOrd="0" destOrd="0" presId="urn:microsoft.com/office/officeart/2005/8/layout/hierarchy2"/>
    <dgm:cxn modelId="{BFD26123-F592-43BE-915F-6B08CCF773DC}" type="presOf" srcId="{19DB6B63-FC94-45FE-8D6B-532FCC892C22}" destId="{7810122E-7F6B-4276-8AC1-E44C0CB9D3C2}" srcOrd="0" destOrd="0" presId="urn:microsoft.com/office/officeart/2005/8/layout/hierarchy2"/>
    <dgm:cxn modelId="{324588A4-C883-4564-A9A3-D477C71BFDAE}" type="presOf" srcId="{AA209C89-3B71-476C-891B-21301E96E1E5}" destId="{EAF2657D-D038-4C00-A632-FDF4FA8BD978}" srcOrd="0" destOrd="0" presId="urn:microsoft.com/office/officeart/2005/8/layout/hierarchy2"/>
    <dgm:cxn modelId="{B2A535E8-416D-4280-891D-EFA06F339F19}" type="presOf" srcId="{67AA745D-8529-4A2C-A608-FF61DD914FE5}" destId="{E196FE3D-F7EB-40A3-B956-04D3B76433BC}" srcOrd="1" destOrd="0" presId="urn:microsoft.com/office/officeart/2005/8/layout/hierarchy2"/>
    <dgm:cxn modelId="{32CC853E-3E57-4865-BB98-05F2952AF09B}" type="presOf" srcId="{36F8DA87-0B3A-4802-BF21-DAAB01F5D8D6}" destId="{4B202D4C-65DB-407B-B8A1-8AAD7D3BEBD3}" srcOrd="0" destOrd="0" presId="urn:microsoft.com/office/officeart/2005/8/layout/hierarchy2"/>
    <dgm:cxn modelId="{C55F99E9-4B93-4B13-8DA9-EB7BEA4518D2}" type="presOf" srcId="{13846EF1-D987-4EAE-8B45-B66AAABB6EF3}" destId="{1E15115A-EBC3-46D1-9EAD-123744071386}" srcOrd="0" destOrd="0" presId="urn:microsoft.com/office/officeart/2005/8/layout/hierarchy2"/>
    <dgm:cxn modelId="{F66555F3-762A-4491-BDF2-5056620804DA}" type="presOf" srcId="{4D672DCD-5F21-44DC-91FF-3D4FB8EAB52E}" destId="{C799E032-21F2-4289-9D84-2E66838817B1}" srcOrd="1" destOrd="0" presId="urn:microsoft.com/office/officeart/2005/8/layout/hierarchy2"/>
    <dgm:cxn modelId="{2A747CA4-94E0-4EE2-87AF-93718FDD1AB6}" type="presOf" srcId="{BE84AF95-B13F-4ACD-80E3-A928B2AC1871}" destId="{316900D0-B25B-4C27-8988-CFDE8F3533BA}" srcOrd="0" destOrd="0" presId="urn:microsoft.com/office/officeart/2005/8/layout/hierarchy2"/>
    <dgm:cxn modelId="{20404A4C-34C4-4A03-B1D1-33994B1CB067}" type="presOf" srcId="{ECB0FB58-0AE4-4C76-8F83-BD7D4EE5BCE0}" destId="{5A537EF2-EED6-4FD2-B063-9D550E221FFB}" srcOrd="0" destOrd="0" presId="urn:microsoft.com/office/officeart/2005/8/layout/hierarchy2"/>
    <dgm:cxn modelId="{8AE33D00-ACC9-4FE4-B9C4-49DD621537CF}" srcId="{50BB234A-A2A9-46D1-86AE-48835FD5166D}" destId="{CBEE9682-92A4-4287-83F3-DEB17C055A9D}" srcOrd="1" destOrd="0" parTransId="{BE84AF95-B13F-4ACD-80E3-A928B2AC1871}" sibTransId="{0222D986-4114-4D59-83FF-BCE56745ACF7}"/>
    <dgm:cxn modelId="{A69CCB2C-7B3C-4C89-BC02-848F0EDE3DFD}" srcId="{ECB0FB58-0AE4-4C76-8F83-BD7D4EE5BCE0}" destId="{F02D8AED-940C-4231-A40C-3CF136124075}" srcOrd="0" destOrd="0" parTransId="{4BA75514-93B9-4CB8-B90D-BC702580CC15}" sibTransId="{FDE45D12-CD3F-4761-9106-BB717E345241}"/>
    <dgm:cxn modelId="{8417BA19-8061-4A97-8D79-962D84B68040}" type="presOf" srcId="{9B6EC735-DCAE-4301-A3FB-C2FAA2797E02}" destId="{182D5061-5F3C-4197-964F-7D7A20E218FE}" srcOrd="0" destOrd="0" presId="urn:microsoft.com/office/officeart/2005/8/layout/hierarchy2"/>
    <dgm:cxn modelId="{889A2C5E-DEE8-4E8A-BC71-C59DF24CECEF}" type="presOf" srcId="{CBEE9682-92A4-4287-83F3-DEB17C055A9D}" destId="{47BEE6A8-5E9E-42BB-95EB-1B80F8258481}" srcOrd="0" destOrd="0" presId="urn:microsoft.com/office/officeart/2005/8/layout/hierarchy2"/>
    <dgm:cxn modelId="{EACA7753-F173-484D-A9F4-DD834BA564D6}" type="presOf" srcId="{67AA745D-8529-4A2C-A608-FF61DD914FE5}" destId="{482A68B7-ED41-49F6-9987-54953B1A6D16}" srcOrd="0" destOrd="0" presId="urn:microsoft.com/office/officeart/2005/8/layout/hierarchy2"/>
    <dgm:cxn modelId="{245BD340-6895-43E8-8C27-3AE575CF5835}" type="presOf" srcId="{D509E78C-068E-4603-9A17-E39DFE257ED8}" destId="{9940C6E3-CD6C-42D9-8080-BE8FF121B345}" srcOrd="0" destOrd="0" presId="urn:microsoft.com/office/officeart/2005/8/layout/hierarchy2"/>
    <dgm:cxn modelId="{60ADB866-B8D8-453D-825E-1FC84DCA143D}" type="presOf" srcId="{E92240BE-FC88-40EA-85A2-A9D8E33B1B48}" destId="{0C63962B-1047-4ED9-A4B6-43F89EA6A5EE}" srcOrd="1" destOrd="0" presId="urn:microsoft.com/office/officeart/2005/8/layout/hierarchy2"/>
    <dgm:cxn modelId="{F37815C2-ECD0-4F09-8104-07AD5C882DCD}" type="presOf" srcId="{25244226-4B19-4382-9CA3-FC54CD7E473E}" destId="{A386F59E-373C-40A2-A254-80F02CDF3734}" srcOrd="0" destOrd="0" presId="urn:microsoft.com/office/officeart/2005/8/layout/hierarchy2"/>
    <dgm:cxn modelId="{E884F859-1DE9-4AA2-82D8-09D66DE8F5FB}" srcId="{50BB234A-A2A9-46D1-86AE-48835FD5166D}" destId="{BD68AB42-9F6E-41F5-A329-917EA9FC2312}" srcOrd="3" destOrd="0" parTransId="{5637E0C1-A6F0-47DD-88E9-7C572AC34D32}" sibTransId="{008A2F85-532C-4322-AD15-082FE9C89335}"/>
    <dgm:cxn modelId="{F064B83B-549B-43E0-92E1-6CF8E6D3DB2B}" type="presOf" srcId="{BD68AB42-9F6E-41F5-A329-917EA9FC2312}" destId="{A2B8F3A7-D035-45F3-A36C-B0048AFFEDB0}" srcOrd="0" destOrd="0" presId="urn:microsoft.com/office/officeart/2005/8/layout/hierarchy2"/>
    <dgm:cxn modelId="{45D32B77-6A42-4B12-AE35-A79AF0D8F43C}" type="presOf" srcId="{13846EF1-D987-4EAE-8B45-B66AAABB6EF3}" destId="{246FCEB0-D278-47C9-925B-99768A85C4C7}" srcOrd="1" destOrd="0" presId="urn:microsoft.com/office/officeart/2005/8/layout/hierarchy2"/>
    <dgm:cxn modelId="{C4B5C677-7318-435C-A6DC-F2818C29098E}" type="presOf" srcId="{BE84AF95-B13F-4ACD-80E3-A928B2AC1871}" destId="{22C1EFA4-58F8-4AAF-8BCF-E30CF09C69D5}" srcOrd="1" destOrd="0" presId="urn:microsoft.com/office/officeart/2005/8/layout/hierarchy2"/>
    <dgm:cxn modelId="{AD6FA7BF-4F67-4AEB-98DB-87B7DE432A4A}" type="presOf" srcId="{4BA75514-93B9-4CB8-B90D-BC702580CC15}" destId="{9AF7DE42-2EFD-4231-9514-DC8F0BA72B5D}" srcOrd="0" destOrd="0" presId="urn:microsoft.com/office/officeart/2005/8/layout/hierarchy2"/>
    <dgm:cxn modelId="{3A167516-726A-4321-9811-A8C1BF73E892}" type="presOf" srcId="{5637E0C1-A6F0-47DD-88E9-7C572AC34D32}" destId="{8191B844-310F-4E41-9FE6-EB85DC7C34A6}" srcOrd="1" destOrd="0" presId="urn:microsoft.com/office/officeart/2005/8/layout/hierarchy2"/>
    <dgm:cxn modelId="{D501FC9A-ED2C-425C-B0DB-6D9D6FABA616}" type="presOf" srcId="{50BB234A-A2A9-46D1-86AE-48835FD5166D}" destId="{CA05D0BB-A921-4807-A888-D1D6604CC5BC}" srcOrd="0" destOrd="0" presId="urn:microsoft.com/office/officeart/2005/8/layout/hierarchy2"/>
    <dgm:cxn modelId="{DC41BE54-A8B9-4915-9519-3476891BE976}" type="presOf" srcId="{4F2C8E30-52A8-4D31-9F44-7C672A8E4D79}" destId="{5C950116-B956-46FB-BD9F-056D4E05E410}" srcOrd="0" destOrd="0" presId="urn:microsoft.com/office/officeart/2005/8/layout/hierarchy2"/>
    <dgm:cxn modelId="{25992820-2F0F-4234-BA52-B15DAF470413}" type="presOf" srcId="{4BA75514-93B9-4CB8-B90D-BC702580CC15}" destId="{DD5750E6-7932-44EA-A48A-F3231BDD59B0}" srcOrd="1" destOrd="0" presId="urn:microsoft.com/office/officeart/2005/8/layout/hierarchy2"/>
    <dgm:cxn modelId="{4EA107A0-B07D-4E71-AD21-BBBD54F4C5C6}" type="presOf" srcId="{F02D8AED-940C-4231-A40C-3CF136124075}" destId="{227E4966-5BA9-4042-B9BA-2F1616AE30CC}" srcOrd="0" destOrd="0" presId="urn:microsoft.com/office/officeart/2005/8/layout/hierarchy2"/>
    <dgm:cxn modelId="{2D01D909-05D8-495A-A210-2E1459206811}" type="presOf" srcId="{9536FBB1-B8BA-46C3-BE3A-074262536DC9}" destId="{33F9BA51-734B-4A15-90A9-59065A1B83F5}" srcOrd="0" destOrd="0" presId="urn:microsoft.com/office/officeart/2005/8/layout/hierarchy2"/>
    <dgm:cxn modelId="{0B9EA9FD-4D01-4313-987F-7E76031867BA}" type="presOf" srcId="{E92240BE-FC88-40EA-85A2-A9D8E33B1B48}" destId="{5AE0D3F7-5547-430D-B446-9FF350D19401}" srcOrd="0" destOrd="0" presId="urn:microsoft.com/office/officeart/2005/8/layout/hierarchy2"/>
    <dgm:cxn modelId="{B402D2B7-57C1-4BFE-9705-48930629FE54}" type="presOf" srcId="{A43A88D5-7208-49BB-8BF2-3E93FF900AA0}" destId="{CAD41FB0-C47D-4C82-8DF8-14B5D9FAD01C}" srcOrd="1" destOrd="0" presId="urn:microsoft.com/office/officeart/2005/8/layout/hierarchy2"/>
    <dgm:cxn modelId="{8EE1F574-7CF6-4FBA-AFF5-66B684ECA8C3}" srcId="{9536FBB1-B8BA-46C3-BE3A-074262536DC9}" destId="{50BB234A-A2A9-46D1-86AE-48835FD5166D}" srcOrd="1" destOrd="0" parTransId="{25244226-4B19-4382-9CA3-FC54CD7E473E}" sibTransId="{2C453F50-394A-46F0-8946-F4DF0A8EB676}"/>
    <dgm:cxn modelId="{452C3E96-7C68-487C-8792-7E52E0DC17CE}" type="presOf" srcId="{4D672DCD-5F21-44DC-91FF-3D4FB8EAB52E}" destId="{541B5C2B-8594-4836-B07A-61EA55EFD049}" srcOrd="0" destOrd="0" presId="urn:microsoft.com/office/officeart/2005/8/layout/hierarchy2"/>
    <dgm:cxn modelId="{01DC9990-1D06-4CA0-9D5E-1D2B3867C28D}" srcId="{CB9422C0-022A-43FD-8022-020C97A0646B}" destId="{9536FBB1-B8BA-46C3-BE3A-074262536DC9}" srcOrd="0" destOrd="0" parTransId="{054FE60D-891E-408F-99AC-4B0BA5B8EE29}" sibTransId="{65FEF130-6EA1-4403-8247-EE498C14DC1E}"/>
    <dgm:cxn modelId="{ABB3E8B5-C9E9-40D7-A5B6-FC7247FF1AEA}" srcId="{50BB234A-A2A9-46D1-86AE-48835FD5166D}" destId="{4F2C8E30-52A8-4D31-9F44-7C672A8E4D79}" srcOrd="2" destOrd="0" parTransId="{2E1BAF73-E000-4569-B38E-B1A121DFE676}" sibTransId="{67BD765D-EB0F-4DF8-B3E2-13EFF2D28470}"/>
    <dgm:cxn modelId="{7E27FD9D-D1B6-4285-A2B2-D94E611A9E13}" srcId="{50BB234A-A2A9-46D1-86AE-48835FD5166D}" destId="{A8E63B30-2641-42D4-B23F-73287CBB8283}" srcOrd="0" destOrd="0" parTransId="{E92240BE-FC88-40EA-85A2-A9D8E33B1B48}" sibTransId="{1D4F5EEC-03AA-48D0-90EB-0FD64761C16E}"/>
    <dgm:cxn modelId="{CB04E774-E6C4-4EE1-AAC9-9A284E3C0414}" type="presOf" srcId="{5637E0C1-A6F0-47DD-88E9-7C572AC34D32}" destId="{DD634205-0C98-40EF-A9AB-0B2661841658}" srcOrd="0" destOrd="0" presId="urn:microsoft.com/office/officeart/2005/8/layout/hierarchy2"/>
    <dgm:cxn modelId="{CE84BE40-28AF-4EE2-BB02-15282D3EEDE1}" type="presOf" srcId="{A8E63B30-2641-42D4-B23F-73287CBB8283}" destId="{27DE7986-7080-42F4-9CE4-07A5A4EFA0C0}" srcOrd="0" destOrd="0" presId="urn:microsoft.com/office/officeart/2005/8/layout/hierarchy2"/>
    <dgm:cxn modelId="{4A7A10AF-7F93-4CE1-84DA-B4C4805E6A97}" srcId="{D509E78C-068E-4603-9A17-E39DFE257ED8}" destId="{36F8DA87-0B3A-4802-BF21-DAAB01F5D8D6}" srcOrd="1" destOrd="0" parTransId="{67AA745D-8529-4A2C-A608-FF61DD914FE5}" sibTransId="{072CC160-BF8E-4784-8C69-EC1108368D57}"/>
    <dgm:cxn modelId="{235046D8-E3F0-409F-95B7-E5AE017188A6}" type="presOf" srcId="{25244226-4B19-4382-9CA3-FC54CD7E473E}" destId="{477F4A61-FFEB-4FA1-92EB-9D97E453164D}" srcOrd="1" destOrd="0" presId="urn:microsoft.com/office/officeart/2005/8/layout/hierarchy2"/>
    <dgm:cxn modelId="{4F34DC2E-B7FF-42DE-855D-C13B3C459750}" srcId="{ECB0FB58-0AE4-4C76-8F83-BD7D4EE5BCE0}" destId="{9B6EC735-DCAE-4301-A3FB-C2FAA2797E02}" srcOrd="1" destOrd="0" parTransId="{A43A88D5-7208-49BB-8BF2-3E93FF900AA0}" sibTransId="{68344D0E-C805-4CE7-9DDB-E627BED1596B}"/>
    <dgm:cxn modelId="{2BD8A1C0-91D5-49CB-8C32-48D341C78966}" srcId="{ECB0FB58-0AE4-4C76-8F83-BD7D4EE5BCE0}" destId="{19DB6B63-FC94-45FE-8D6B-532FCC892C22}" srcOrd="2" destOrd="0" parTransId="{AA209C89-3B71-476C-891B-21301E96E1E5}" sibTransId="{E72FFA91-5B2D-43C3-85EF-7541C89837D4}"/>
    <dgm:cxn modelId="{E789CEEE-2409-494A-B099-F3A8AC11D3FE}" srcId="{9536FBB1-B8BA-46C3-BE3A-074262536DC9}" destId="{D509E78C-068E-4603-9A17-E39DFE257ED8}" srcOrd="0" destOrd="0" parTransId="{4D672DCD-5F21-44DC-91FF-3D4FB8EAB52E}" sibTransId="{37ED71E8-3B7B-4691-8739-B9C160CDB370}"/>
    <dgm:cxn modelId="{38A00CF2-7228-4F27-BFA7-8025805745D3}" type="presOf" srcId="{A43A88D5-7208-49BB-8BF2-3E93FF900AA0}" destId="{5FED697F-3667-4816-81A2-0F1A50A73BC8}" srcOrd="0" destOrd="0" presId="urn:microsoft.com/office/officeart/2005/8/layout/hierarchy2"/>
    <dgm:cxn modelId="{BAC94436-5B84-41DB-8246-49A9B8DCB1D8}" type="presOf" srcId="{CB9422C0-022A-43FD-8022-020C97A0646B}" destId="{CCC3A906-B4A0-456D-A1E1-18CB6296678D}" srcOrd="0" destOrd="0" presId="urn:microsoft.com/office/officeart/2005/8/layout/hierarchy2"/>
    <dgm:cxn modelId="{73B8988C-C0C4-45C9-9F4E-69258F0D19AC}" type="presOf" srcId="{2E1BAF73-E000-4569-B38E-B1A121DFE676}" destId="{A87E2A18-CE9A-40B4-89CB-C9C284AC938F}" srcOrd="1" destOrd="0" presId="urn:microsoft.com/office/officeart/2005/8/layout/hierarchy2"/>
    <dgm:cxn modelId="{EB30AF53-DF69-458D-9CC4-146A3F0AF014}" type="presParOf" srcId="{CCC3A906-B4A0-456D-A1E1-18CB6296678D}" destId="{EA5ECE8B-8633-45C6-A13D-4432EE8E1AB8}" srcOrd="0" destOrd="0" presId="urn:microsoft.com/office/officeart/2005/8/layout/hierarchy2"/>
    <dgm:cxn modelId="{B91B7723-B454-48B3-BB25-8A05A3B02563}" type="presParOf" srcId="{EA5ECE8B-8633-45C6-A13D-4432EE8E1AB8}" destId="{33F9BA51-734B-4A15-90A9-59065A1B83F5}" srcOrd="0" destOrd="0" presId="urn:microsoft.com/office/officeart/2005/8/layout/hierarchy2"/>
    <dgm:cxn modelId="{B64E39EE-731A-438B-8D93-95E0647EA4D3}" type="presParOf" srcId="{EA5ECE8B-8633-45C6-A13D-4432EE8E1AB8}" destId="{7642CF4E-5F0A-4E08-BD4A-6BE8CB9A749F}" srcOrd="1" destOrd="0" presId="urn:microsoft.com/office/officeart/2005/8/layout/hierarchy2"/>
    <dgm:cxn modelId="{99F47F51-CC6E-4673-885B-A2CB42E8F711}" type="presParOf" srcId="{7642CF4E-5F0A-4E08-BD4A-6BE8CB9A749F}" destId="{541B5C2B-8594-4836-B07A-61EA55EFD049}" srcOrd="0" destOrd="0" presId="urn:microsoft.com/office/officeart/2005/8/layout/hierarchy2"/>
    <dgm:cxn modelId="{21E528B0-7746-4380-A390-256678EA7F0C}" type="presParOf" srcId="{541B5C2B-8594-4836-B07A-61EA55EFD049}" destId="{C799E032-21F2-4289-9D84-2E66838817B1}" srcOrd="0" destOrd="0" presId="urn:microsoft.com/office/officeart/2005/8/layout/hierarchy2"/>
    <dgm:cxn modelId="{D08C15A9-A5D3-410C-95E5-E675488CA729}" type="presParOf" srcId="{7642CF4E-5F0A-4E08-BD4A-6BE8CB9A749F}" destId="{9416596F-5084-4F89-8BDD-1E7F5E40356D}" srcOrd="1" destOrd="0" presId="urn:microsoft.com/office/officeart/2005/8/layout/hierarchy2"/>
    <dgm:cxn modelId="{6FD31112-F8BA-4B34-99B9-F3138BAA776D}" type="presParOf" srcId="{9416596F-5084-4F89-8BDD-1E7F5E40356D}" destId="{9940C6E3-CD6C-42D9-8080-BE8FF121B345}" srcOrd="0" destOrd="0" presId="urn:microsoft.com/office/officeart/2005/8/layout/hierarchy2"/>
    <dgm:cxn modelId="{DCAC0E31-A319-4565-912E-0BDE68EA2379}" type="presParOf" srcId="{9416596F-5084-4F89-8BDD-1E7F5E40356D}" destId="{3657C053-E5C5-4E68-8CB9-CC1A706A2457}" srcOrd="1" destOrd="0" presId="urn:microsoft.com/office/officeart/2005/8/layout/hierarchy2"/>
    <dgm:cxn modelId="{7F843034-F231-4DC5-B05C-31FA00416DC1}" type="presParOf" srcId="{3657C053-E5C5-4E68-8CB9-CC1A706A2457}" destId="{1E15115A-EBC3-46D1-9EAD-123744071386}" srcOrd="0" destOrd="0" presId="urn:microsoft.com/office/officeart/2005/8/layout/hierarchy2"/>
    <dgm:cxn modelId="{AE83B946-C65A-4EDA-BEE3-6605920452BD}" type="presParOf" srcId="{1E15115A-EBC3-46D1-9EAD-123744071386}" destId="{246FCEB0-D278-47C9-925B-99768A85C4C7}" srcOrd="0" destOrd="0" presId="urn:microsoft.com/office/officeart/2005/8/layout/hierarchy2"/>
    <dgm:cxn modelId="{7FA1B9D1-28F9-4F47-9C93-143E37A82248}" type="presParOf" srcId="{3657C053-E5C5-4E68-8CB9-CC1A706A2457}" destId="{1F9FBF4A-2654-49E3-A3F5-FEBE9139A345}" srcOrd="1" destOrd="0" presId="urn:microsoft.com/office/officeart/2005/8/layout/hierarchy2"/>
    <dgm:cxn modelId="{797F1F3A-191B-434F-8338-BAA3A16A46C1}" type="presParOf" srcId="{1F9FBF4A-2654-49E3-A3F5-FEBE9139A345}" destId="{5A537EF2-EED6-4FD2-B063-9D550E221FFB}" srcOrd="0" destOrd="0" presId="urn:microsoft.com/office/officeart/2005/8/layout/hierarchy2"/>
    <dgm:cxn modelId="{4FD171B7-A45A-4313-B0BA-D8F8A45E9EDB}" type="presParOf" srcId="{1F9FBF4A-2654-49E3-A3F5-FEBE9139A345}" destId="{681E3CF1-5BEC-4104-A631-DFB32CCDC4D5}" srcOrd="1" destOrd="0" presId="urn:microsoft.com/office/officeart/2005/8/layout/hierarchy2"/>
    <dgm:cxn modelId="{434D6DD4-26E9-46E8-BD4C-BB87FCE97A0E}" type="presParOf" srcId="{681E3CF1-5BEC-4104-A631-DFB32CCDC4D5}" destId="{9AF7DE42-2EFD-4231-9514-DC8F0BA72B5D}" srcOrd="0" destOrd="0" presId="urn:microsoft.com/office/officeart/2005/8/layout/hierarchy2"/>
    <dgm:cxn modelId="{093D98D6-9AA4-4F1C-BD4C-6B4B2E7A0426}" type="presParOf" srcId="{9AF7DE42-2EFD-4231-9514-DC8F0BA72B5D}" destId="{DD5750E6-7932-44EA-A48A-F3231BDD59B0}" srcOrd="0" destOrd="0" presId="urn:microsoft.com/office/officeart/2005/8/layout/hierarchy2"/>
    <dgm:cxn modelId="{77ABB233-C813-4F8A-B914-F78AD1D18B7E}" type="presParOf" srcId="{681E3CF1-5BEC-4104-A631-DFB32CCDC4D5}" destId="{6F70594E-A088-42C2-B2C8-4E96CCE3A0A6}" srcOrd="1" destOrd="0" presId="urn:microsoft.com/office/officeart/2005/8/layout/hierarchy2"/>
    <dgm:cxn modelId="{9614BCA8-5D0C-4636-8D9E-C188884FBE2F}" type="presParOf" srcId="{6F70594E-A088-42C2-B2C8-4E96CCE3A0A6}" destId="{227E4966-5BA9-4042-B9BA-2F1616AE30CC}" srcOrd="0" destOrd="0" presId="urn:microsoft.com/office/officeart/2005/8/layout/hierarchy2"/>
    <dgm:cxn modelId="{935CF1D3-8C92-4356-A1FB-296C8EF6C18E}" type="presParOf" srcId="{6F70594E-A088-42C2-B2C8-4E96CCE3A0A6}" destId="{7C0CFFE5-C2FC-41B0-97D7-2149DA2C0C5E}" srcOrd="1" destOrd="0" presId="urn:microsoft.com/office/officeart/2005/8/layout/hierarchy2"/>
    <dgm:cxn modelId="{7D164CE0-0162-49F4-B8CA-F9DCB5B5A080}" type="presParOf" srcId="{681E3CF1-5BEC-4104-A631-DFB32CCDC4D5}" destId="{5FED697F-3667-4816-81A2-0F1A50A73BC8}" srcOrd="2" destOrd="0" presId="urn:microsoft.com/office/officeart/2005/8/layout/hierarchy2"/>
    <dgm:cxn modelId="{4CAC4012-C044-4C3F-A02B-A5B63A55707F}" type="presParOf" srcId="{5FED697F-3667-4816-81A2-0F1A50A73BC8}" destId="{CAD41FB0-C47D-4C82-8DF8-14B5D9FAD01C}" srcOrd="0" destOrd="0" presId="urn:microsoft.com/office/officeart/2005/8/layout/hierarchy2"/>
    <dgm:cxn modelId="{E31C34D4-6183-435C-BA91-4AABDBDADA8C}" type="presParOf" srcId="{681E3CF1-5BEC-4104-A631-DFB32CCDC4D5}" destId="{9458CB5B-D521-4DF1-A87D-1B4897208777}" srcOrd="3" destOrd="0" presId="urn:microsoft.com/office/officeart/2005/8/layout/hierarchy2"/>
    <dgm:cxn modelId="{B6F57F49-3676-425E-ABA0-1D13AE26420D}" type="presParOf" srcId="{9458CB5B-D521-4DF1-A87D-1B4897208777}" destId="{182D5061-5F3C-4197-964F-7D7A20E218FE}" srcOrd="0" destOrd="0" presId="urn:microsoft.com/office/officeart/2005/8/layout/hierarchy2"/>
    <dgm:cxn modelId="{C057F053-2C05-4FCE-A92D-E8E2E006842C}" type="presParOf" srcId="{9458CB5B-D521-4DF1-A87D-1B4897208777}" destId="{9C1C1182-4BE0-4B60-9698-5BC828390231}" srcOrd="1" destOrd="0" presId="urn:microsoft.com/office/officeart/2005/8/layout/hierarchy2"/>
    <dgm:cxn modelId="{23D38F3A-F271-4F72-9024-B9A8C8D28E24}" type="presParOf" srcId="{681E3CF1-5BEC-4104-A631-DFB32CCDC4D5}" destId="{EAF2657D-D038-4C00-A632-FDF4FA8BD978}" srcOrd="4" destOrd="0" presId="urn:microsoft.com/office/officeart/2005/8/layout/hierarchy2"/>
    <dgm:cxn modelId="{D626F145-C254-4A62-A181-BDD365FBA4F1}" type="presParOf" srcId="{EAF2657D-D038-4C00-A632-FDF4FA8BD978}" destId="{0F4BD21E-6994-463B-8856-A12D654EB876}" srcOrd="0" destOrd="0" presId="urn:microsoft.com/office/officeart/2005/8/layout/hierarchy2"/>
    <dgm:cxn modelId="{C55B232D-78A9-4C6F-A940-6CC9D7399A54}" type="presParOf" srcId="{681E3CF1-5BEC-4104-A631-DFB32CCDC4D5}" destId="{4E82A786-E5C7-430E-A877-79ECD44A08B3}" srcOrd="5" destOrd="0" presId="urn:microsoft.com/office/officeart/2005/8/layout/hierarchy2"/>
    <dgm:cxn modelId="{2AEAC88C-78E0-45C6-8590-7B6E8FB6584A}" type="presParOf" srcId="{4E82A786-E5C7-430E-A877-79ECD44A08B3}" destId="{7810122E-7F6B-4276-8AC1-E44C0CB9D3C2}" srcOrd="0" destOrd="0" presId="urn:microsoft.com/office/officeart/2005/8/layout/hierarchy2"/>
    <dgm:cxn modelId="{D0839B16-E048-488F-89BD-F50A11FA8846}" type="presParOf" srcId="{4E82A786-E5C7-430E-A877-79ECD44A08B3}" destId="{883E0194-242F-4E54-9135-E4BDA40ECE5C}" srcOrd="1" destOrd="0" presId="urn:microsoft.com/office/officeart/2005/8/layout/hierarchy2"/>
    <dgm:cxn modelId="{DE5739AF-9032-4171-AD58-7878577E3BC0}" type="presParOf" srcId="{3657C053-E5C5-4E68-8CB9-CC1A706A2457}" destId="{482A68B7-ED41-49F6-9987-54953B1A6D16}" srcOrd="2" destOrd="0" presId="urn:microsoft.com/office/officeart/2005/8/layout/hierarchy2"/>
    <dgm:cxn modelId="{1FC67260-8A91-445D-AF00-AB6CD8F5AC7A}" type="presParOf" srcId="{482A68B7-ED41-49F6-9987-54953B1A6D16}" destId="{E196FE3D-F7EB-40A3-B956-04D3B76433BC}" srcOrd="0" destOrd="0" presId="urn:microsoft.com/office/officeart/2005/8/layout/hierarchy2"/>
    <dgm:cxn modelId="{8D3B9B0D-DE02-4EE6-AD5A-40942D628276}" type="presParOf" srcId="{3657C053-E5C5-4E68-8CB9-CC1A706A2457}" destId="{4DE9D863-3DC1-40A4-A55C-F7F4D6BBEDE9}" srcOrd="3" destOrd="0" presId="urn:microsoft.com/office/officeart/2005/8/layout/hierarchy2"/>
    <dgm:cxn modelId="{3CCDEFB9-AC27-41C5-AE48-F95AFD6347B5}" type="presParOf" srcId="{4DE9D863-3DC1-40A4-A55C-F7F4D6BBEDE9}" destId="{4B202D4C-65DB-407B-B8A1-8AAD7D3BEBD3}" srcOrd="0" destOrd="0" presId="urn:microsoft.com/office/officeart/2005/8/layout/hierarchy2"/>
    <dgm:cxn modelId="{CB65C1A6-A5BF-48D2-B725-D668EABDA907}" type="presParOf" srcId="{4DE9D863-3DC1-40A4-A55C-F7F4D6BBEDE9}" destId="{50915103-DCEC-4996-8261-158573A2C714}" srcOrd="1" destOrd="0" presId="urn:microsoft.com/office/officeart/2005/8/layout/hierarchy2"/>
    <dgm:cxn modelId="{773B33A9-AA64-4C14-BF39-E0DD981919F3}" type="presParOf" srcId="{7642CF4E-5F0A-4E08-BD4A-6BE8CB9A749F}" destId="{A386F59E-373C-40A2-A254-80F02CDF3734}" srcOrd="2" destOrd="0" presId="urn:microsoft.com/office/officeart/2005/8/layout/hierarchy2"/>
    <dgm:cxn modelId="{207A78AC-E79B-49B7-A604-EA56DD426F6B}" type="presParOf" srcId="{A386F59E-373C-40A2-A254-80F02CDF3734}" destId="{477F4A61-FFEB-4FA1-92EB-9D97E453164D}" srcOrd="0" destOrd="0" presId="urn:microsoft.com/office/officeart/2005/8/layout/hierarchy2"/>
    <dgm:cxn modelId="{8E250594-E71A-4840-A459-9FED8E7F7047}" type="presParOf" srcId="{7642CF4E-5F0A-4E08-BD4A-6BE8CB9A749F}" destId="{1293DE2D-4739-4D8B-8B3D-098D93501478}" srcOrd="3" destOrd="0" presId="urn:microsoft.com/office/officeart/2005/8/layout/hierarchy2"/>
    <dgm:cxn modelId="{188C8DD8-26AC-4DBB-8F5D-B5C668209965}" type="presParOf" srcId="{1293DE2D-4739-4D8B-8B3D-098D93501478}" destId="{CA05D0BB-A921-4807-A888-D1D6604CC5BC}" srcOrd="0" destOrd="0" presId="urn:microsoft.com/office/officeart/2005/8/layout/hierarchy2"/>
    <dgm:cxn modelId="{A730D558-0B64-4B35-925A-415CF97387D6}" type="presParOf" srcId="{1293DE2D-4739-4D8B-8B3D-098D93501478}" destId="{AA51DA1B-4C28-45D4-8DC3-A4ED08C1510C}" srcOrd="1" destOrd="0" presId="urn:microsoft.com/office/officeart/2005/8/layout/hierarchy2"/>
    <dgm:cxn modelId="{0736EAE7-FE8B-41E3-921D-87DC56DF16A5}" type="presParOf" srcId="{AA51DA1B-4C28-45D4-8DC3-A4ED08C1510C}" destId="{5AE0D3F7-5547-430D-B446-9FF350D19401}" srcOrd="0" destOrd="0" presId="urn:microsoft.com/office/officeart/2005/8/layout/hierarchy2"/>
    <dgm:cxn modelId="{6DBE60AD-83F1-4899-BC14-65AF8C0F8D5D}" type="presParOf" srcId="{5AE0D3F7-5547-430D-B446-9FF350D19401}" destId="{0C63962B-1047-4ED9-A4B6-43F89EA6A5EE}" srcOrd="0" destOrd="0" presId="urn:microsoft.com/office/officeart/2005/8/layout/hierarchy2"/>
    <dgm:cxn modelId="{43C34E14-BF61-4C6B-B5F8-7943DEF8F801}" type="presParOf" srcId="{AA51DA1B-4C28-45D4-8DC3-A4ED08C1510C}" destId="{9AE881B5-0BF6-46C6-9518-AA153448109F}" srcOrd="1" destOrd="0" presId="urn:microsoft.com/office/officeart/2005/8/layout/hierarchy2"/>
    <dgm:cxn modelId="{ABA096EC-64B0-4B29-A125-C4E1724A36BF}" type="presParOf" srcId="{9AE881B5-0BF6-46C6-9518-AA153448109F}" destId="{27DE7986-7080-42F4-9CE4-07A5A4EFA0C0}" srcOrd="0" destOrd="0" presId="urn:microsoft.com/office/officeart/2005/8/layout/hierarchy2"/>
    <dgm:cxn modelId="{DECC0AB9-03F2-4ED5-A4E9-B713C4B8AD4B}" type="presParOf" srcId="{9AE881B5-0BF6-46C6-9518-AA153448109F}" destId="{1DD09E20-E439-443D-8567-E3EE78AE5E4A}" srcOrd="1" destOrd="0" presId="urn:microsoft.com/office/officeart/2005/8/layout/hierarchy2"/>
    <dgm:cxn modelId="{3268AB41-A42D-445F-A0F1-4809E1D7DC6E}" type="presParOf" srcId="{AA51DA1B-4C28-45D4-8DC3-A4ED08C1510C}" destId="{316900D0-B25B-4C27-8988-CFDE8F3533BA}" srcOrd="2" destOrd="0" presId="urn:microsoft.com/office/officeart/2005/8/layout/hierarchy2"/>
    <dgm:cxn modelId="{D739BFEF-F079-4242-B5EA-1D4A6E0C8323}" type="presParOf" srcId="{316900D0-B25B-4C27-8988-CFDE8F3533BA}" destId="{22C1EFA4-58F8-4AAF-8BCF-E30CF09C69D5}" srcOrd="0" destOrd="0" presId="urn:microsoft.com/office/officeart/2005/8/layout/hierarchy2"/>
    <dgm:cxn modelId="{F37F8279-E60E-482F-BC49-71B59DF2B30F}" type="presParOf" srcId="{AA51DA1B-4C28-45D4-8DC3-A4ED08C1510C}" destId="{1281579B-9AE5-4ECB-8395-A7DFBD5BD719}" srcOrd="3" destOrd="0" presId="urn:microsoft.com/office/officeart/2005/8/layout/hierarchy2"/>
    <dgm:cxn modelId="{4F0BF6D4-D168-4DB6-B292-E3713D529B6F}" type="presParOf" srcId="{1281579B-9AE5-4ECB-8395-A7DFBD5BD719}" destId="{47BEE6A8-5E9E-42BB-95EB-1B80F8258481}" srcOrd="0" destOrd="0" presId="urn:microsoft.com/office/officeart/2005/8/layout/hierarchy2"/>
    <dgm:cxn modelId="{72ED3A62-38DD-4AEF-A976-03C5ACCCCDA6}" type="presParOf" srcId="{1281579B-9AE5-4ECB-8395-A7DFBD5BD719}" destId="{60077511-3EFC-4BEE-ADEC-61BA11E5FD29}" srcOrd="1" destOrd="0" presId="urn:microsoft.com/office/officeart/2005/8/layout/hierarchy2"/>
    <dgm:cxn modelId="{45E8AB05-ACBD-435E-8340-D6DD5D35D5F0}" type="presParOf" srcId="{AA51DA1B-4C28-45D4-8DC3-A4ED08C1510C}" destId="{3E00C772-0747-4124-B7EC-E9341915CF22}" srcOrd="4" destOrd="0" presId="urn:microsoft.com/office/officeart/2005/8/layout/hierarchy2"/>
    <dgm:cxn modelId="{9EE9CE4D-2DBF-43D3-931E-6DDA2E4B6306}" type="presParOf" srcId="{3E00C772-0747-4124-B7EC-E9341915CF22}" destId="{A87E2A18-CE9A-40B4-89CB-C9C284AC938F}" srcOrd="0" destOrd="0" presId="urn:microsoft.com/office/officeart/2005/8/layout/hierarchy2"/>
    <dgm:cxn modelId="{6EE36D09-E458-450D-8247-4AC61B0D289A}" type="presParOf" srcId="{AA51DA1B-4C28-45D4-8DC3-A4ED08C1510C}" destId="{537668E9-8775-4A2D-91B7-DD61DB9A2EA6}" srcOrd="5" destOrd="0" presId="urn:microsoft.com/office/officeart/2005/8/layout/hierarchy2"/>
    <dgm:cxn modelId="{3CDC906B-0C42-4289-AE7F-39F598592241}" type="presParOf" srcId="{537668E9-8775-4A2D-91B7-DD61DB9A2EA6}" destId="{5C950116-B956-46FB-BD9F-056D4E05E410}" srcOrd="0" destOrd="0" presId="urn:microsoft.com/office/officeart/2005/8/layout/hierarchy2"/>
    <dgm:cxn modelId="{E2E2706C-5B17-4204-ABB7-BE946C84DBA3}" type="presParOf" srcId="{537668E9-8775-4A2D-91B7-DD61DB9A2EA6}" destId="{40C34519-49F5-428A-AEFB-7D422D080D49}" srcOrd="1" destOrd="0" presId="urn:microsoft.com/office/officeart/2005/8/layout/hierarchy2"/>
    <dgm:cxn modelId="{C96814B3-2DA7-4364-9513-2D190C006943}" type="presParOf" srcId="{AA51DA1B-4C28-45D4-8DC3-A4ED08C1510C}" destId="{DD634205-0C98-40EF-A9AB-0B2661841658}" srcOrd="6" destOrd="0" presId="urn:microsoft.com/office/officeart/2005/8/layout/hierarchy2"/>
    <dgm:cxn modelId="{23CC6FF5-8349-40AA-B6C4-ADA098F4B435}" type="presParOf" srcId="{DD634205-0C98-40EF-A9AB-0B2661841658}" destId="{8191B844-310F-4E41-9FE6-EB85DC7C34A6}" srcOrd="0" destOrd="0" presId="urn:microsoft.com/office/officeart/2005/8/layout/hierarchy2"/>
    <dgm:cxn modelId="{78052340-7DF9-40CA-AE90-5938F5104F09}" type="presParOf" srcId="{AA51DA1B-4C28-45D4-8DC3-A4ED08C1510C}" destId="{7BD6056B-6E0E-4B34-AFD6-0A74D0583BA6}" srcOrd="7" destOrd="0" presId="urn:microsoft.com/office/officeart/2005/8/layout/hierarchy2"/>
    <dgm:cxn modelId="{6B8228C4-451A-47E7-AFD4-646008D6DAFC}" type="presParOf" srcId="{7BD6056B-6E0E-4B34-AFD6-0A74D0583BA6}" destId="{A2B8F3A7-D035-45F3-A36C-B0048AFFEDB0}" srcOrd="0" destOrd="0" presId="urn:microsoft.com/office/officeart/2005/8/layout/hierarchy2"/>
    <dgm:cxn modelId="{C8293B91-59A1-4EB1-9F87-FB037A8D9BBE}" type="presParOf" srcId="{7BD6056B-6E0E-4B34-AFD6-0A74D0583BA6}" destId="{2EC9AAF7-B2C2-4501-A3AA-438F4E2EE4F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9BA51-734B-4A15-90A9-59065A1B83F5}">
      <dsp:nvSpPr>
        <dsp:cNvPr id="0" name=""/>
        <dsp:cNvSpPr/>
      </dsp:nvSpPr>
      <dsp:spPr>
        <a:xfrm>
          <a:off x="5264853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Screen</a:t>
          </a:r>
          <a:endParaRPr lang="ru-RU" sz="1200" kern="1200" dirty="0"/>
        </a:p>
      </dsp:txBody>
      <dsp:txXfrm>
        <a:off x="5277982" y="1605312"/>
        <a:ext cx="870287" cy="422014"/>
      </dsp:txXfrm>
    </dsp:sp>
    <dsp:sp modelId="{541B5C2B-8594-4836-B07A-61EA55EFD049}">
      <dsp:nvSpPr>
        <dsp:cNvPr id="0" name=""/>
        <dsp:cNvSpPr/>
      </dsp:nvSpPr>
      <dsp:spPr>
        <a:xfrm rot="17692822">
          <a:off x="5914516" y="141830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1408374"/>
        <a:ext cx="42619" cy="42619"/>
      </dsp:txXfrm>
    </dsp:sp>
    <dsp:sp modelId="{9940C6E3-CD6C-42D9-8080-BE8FF121B345}">
      <dsp:nvSpPr>
        <dsp:cNvPr id="0" name=""/>
        <dsp:cNvSpPr/>
      </dsp:nvSpPr>
      <dsp:spPr>
        <a:xfrm>
          <a:off x="6520016" y="818912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Main</a:t>
          </a:r>
          <a:endParaRPr lang="ru-RU" sz="1200" kern="1200" dirty="0"/>
        </a:p>
      </dsp:txBody>
      <dsp:txXfrm>
        <a:off x="6533145" y="832041"/>
        <a:ext cx="870287" cy="422014"/>
      </dsp:txXfrm>
    </dsp:sp>
    <dsp:sp modelId="{1E15115A-EBC3-46D1-9EAD-123744071386}">
      <dsp:nvSpPr>
        <dsp:cNvPr id="0" name=""/>
        <dsp:cNvSpPr/>
      </dsp:nvSpPr>
      <dsp:spPr>
        <a:xfrm rot="19457599">
          <a:off x="7375051" y="902788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903129"/>
        <a:ext cx="22081" cy="22081"/>
      </dsp:txXfrm>
    </dsp:sp>
    <dsp:sp modelId="{5A537EF2-EED6-4FD2-B063-9D550E221FFB}">
      <dsp:nvSpPr>
        <dsp:cNvPr id="0" name=""/>
        <dsp:cNvSpPr/>
      </dsp:nvSpPr>
      <dsp:spPr>
        <a:xfrm>
          <a:off x="7775180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Levels</a:t>
          </a:r>
          <a:endParaRPr lang="ru-RU" sz="1200" kern="1200" dirty="0"/>
        </a:p>
      </dsp:txBody>
      <dsp:txXfrm>
        <a:off x="7788309" y="574284"/>
        <a:ext cx="870287" cy="422014"/>
      </dsp:txXfrm>
    </dsp:sp>
    <dsp:sp modelId="{9AF7DE42-2EFD-4231-9514-DC8F0BA72B5D}">
      <dsp:nvSpPr>
        <dsp:cNvPr id="0" name=""/>
        <dsp:cNvSpPr/>
      </dsp:nvSpPr>
      <dsp:spPr>
        <a:xfrm rot="18289469">
          <a:off x="8537043" y="516153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511835"/>
        <a:ext cx="31399" cy="31399"/>
      </dsp:txXfrm>
    </dsp:sp>
    <dsp:sp modelId="{227E4966-5BA9-4042-B9BA-2F1616AE30CC}">
      <dsp:nvSpPr>
        <dsp:cNvPr id="0" name=""/>
        <dsp:cNvSpPr/>
      </dsp:nvSpPr>
      <dsp:spPr>
        <a:xfrm>
          <a:off x="9030343" y="45642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1</a:t>
          </a:r>
          <a:endParaRPr lang="ru-RU" sz="1200" kern="1200" dirty="0"/>
        </a:p>
      </dsp:txBody>
      <dsp:txXfrm>
        <a:off x="9043472" y="58771"/>
        <a:ext cx="870287" cy="422014"/>
      </dsp:txXfrm>
    </dsp:sp>
    <dsp:sp modelId="{5FED697F-3667-4816-81A2-0F1A50A73BC8}">
      <dsp:nvSpPr>
        <dsp:cNvPr id="0" name=""/>
        <dsp:cNvSpPr/>
      </dsp:nvSpPr>
      <dsp:spPr>
        <a:xfrm>
          <a:off x="8671725" y="773910"/>
          <a:ext cx="35861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358618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42069" y="776326"/>
        <a:ext cx="17930" cy="17930"/>
      </dsp:txXfrm>
    </dsp:sp>
    <dsp:sp modelId="{182D5061-5F3C-4197-964F-7D7A20E218FE}">
      <dsp:nvSpPr>
        <dsp:cNvPr id="0" name=""/>
        <dsp:cNvSpPr/>
      </dsp:nvSpPr>
      <dsp:spPr>
        <a:xfrm>
          <a:off x="9030343" y="561155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2</a:t>
          </a:r>
          <a:endParaRPr lang="ru-RU" sz="1200" kern="1200" dirty="0"/>
        </a:p>
      </dsp:txBody>
      <dsp:txXfrm>
        <a:off x="9043472" y="574284"/>
        <a:ext cx="870287" cy="422014"/>
      </dsp:txXfrm>
    </dsp:sp>
    <dsp:sp modelId="{EAF2657D-D038-4C00-A632-FDF4FA8BD978}">
      <dsp:nvSpPr>
        <dsp:cNvPr id="0" name=""/>
        <dsp:cNvSpPr/>
      </dsp:nvSpPr>
      <dsp:spPr>
        <a:xfrm rot="3310531">
          <a:off x="8537043" y="1031667"/>
          <a:ext cx="6279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27981" y="11381"/>
              </a:lnTo>
            </a:path>
          </a:pathLst>
        </a:custGeom>
        <a:noFill/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8835335" y="1027349"/>
        <a:ext cx="31399" cy="31399"/>
      </dsp:txXfrm>
    </dsp:sp>
    <dsp:sp modelId="{7810122E-7F6B-4276-8AC1-E44C0CB9D3C2}">
      <dsp:nvSpPr>
        <dsp:cNvPr id="0" name=""/>
        <dsp:cNvSpPr/>
      </dsp:nvSpPr>
      <dsp:spPr>
        <a:xfrm>
          <a:off x="9030343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Level 3</a:t>
          </a:r>
          <a:endParaRPr lang="ru-RU" sz="1200" kern="1200" dirty="0"/>
        </a:p>
      </dsp:txBody>
      <dsp:txXfrm>
        <a:off x="9043472" y="1089798"/>
        <a:ext cx="870287" cy="422014"/>
      </dsp:txXfrm>
    </dsp:sp>
    <dsp:sp modelId="{482A68B7-ED41-49F6-9987-54953B1A6D16}">
      <dsp:nvSpPr>
        <dsp:cNvPr id="0" name=""/>
        <dsp:cNvSpPr/>
      </dsp:nvSpPr>
      <dsp:spPr>
        <a:xfrm rot="2142401">
          <a:off x="7375051" y="1160545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1160886"/>
        <a:ext cx="22081" cy="22081"/>
      </dsp:txXfrm>
    </dsp:sp>
    <dsp:sp modelId="{4B202D4C-65DB-407B-B8A1-8AAD7D3BEBD3}">
      <dsp:nvSpPr>
        <dsp:cNvPr id="0" name=""/>
        <dsp:cNvSpPr/>
      </dsp:nvSpPr>
      <dsp:spPr>
        <a:xfrm>
          <a:off x="7775180" y="1076669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Start_game</a:t>
          </a:r>
          <a:endParaRPr lang="ru-RU" sz="1200" kern="1200" dirty="0"/>
        </a:p>
      </dsp:txBody>
      <dsp:txXfrm>
        <a:off x="7788309" y="1089798"/>
        <a:ext cx="870287" cy="422014"/>
      </dsp:txXfrm>
    </dsp:sp>
    <dsp:sp modelId="{A386F59E-373C-40A2-A254-80F02CDF3734}">
      <dsp:nvSpPr>
        <dsp:cNvPr id="0" name=""/>
        <dsp:cNvSpPr/>
      </dsp:nvSpPr>
      <dsp:spPr>
        <a:xfrm rot="3907178">
          <a:off x="5914516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319398" y="2181645"/>
        <a:ext cx="42619" cy="42619"/>
      </dsp:txXfrm>
    </dsp:sp>
    <dsp:sp modelId="{CA05D0BB-A921-4807-A888-D1D6604CC5BC}">
      <dsp:nvSpPr>
        <dsp:cNvPr id="0" name=""/>
        <dsp:cNvSpPr/>
      </dsp:nvSpPr>
      <dsp:spPr>
        <a:xfrm>
          <a:off x="6520016" y="2365453"/>
          <a:ext cx="896545" cy="448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Start_window</a:t>
          </a:r>
          <a:endParaRPr lang="ru-RU" sz="1200" kern="1200" dirty="0"/>
        </a:p>
      </dsp:txBody>
      <dsp:txXfrm>
        <a:off x="6533145" y="2378582"/>
        <a:ext cx="870287" cy="422014"/>
      </dsp:txXfrm>
    </dsp:sp>
    <dsp:sp modelId="{5AE0D3F7-5547-430D-B446-9FF350D19401}">
      <dsp:nvSpPr>
        <dsp:cNvPr id="0" name=""/>
        <dsp:cNvSpPr/>
      </dsp:nvSpPr>
      <dsp:spPr>
        <a:xfrm rot="17692822">
          <a:off x="7169680" y="2191572"/>
          <a:ext cx="852381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52381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4561" y="2181645"/>
        <a:ext cx="42619" cy="42619"/>
      </dsp:txXfrm>
    </dsp:sp>
    <dsp:sp modelId="{27DE7986-7080-42F4-9CE4-07A5A4EFA0C0}">
      <dsp:nvSpPr>
        <dsp:cNvPr id="0" name=""/>
        <dsp:cNvSpPr/>
      </dsp:nvSpPr>
      <dsp:spPr>
        <a:xfrm>
          <a:off x="7775180" y="1592183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Settings</a:t>
          </a:r>
          <a:endParaRPr lang="ru-RU" sz="1200" kern="1200" dirty="0"/>
        </a:p>
      </dsp:txBody>
      <dsp:txXfrm>
        <a:off x="7788309" y="1605312"/>
        <a:ext cx="870287" cy="422014"/>
      </dsp:txXfrm>
    </dsp:sp>
    <dsp:sp modelId="{316900D0-B25B-4C27-8988-CFDE8F3533BA}">
      <dsp:nvSpPr>
        <dsp:cNvPr id="0" name=""/>
        <dsp:cNvSpPr/>
      </dsp:nvSpPr>
      <dsp:spPr>
        <a:xfrm rot="19457599">
          <a:off x="7375051" y="2449329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449670"/>
        <a:ext cx="22081" cy="22081"/>
      </dsp:txXfrm>
    </dsp:sp>
    <dsp:sp modelId="{47BEE6A8-5E9E-42BB-95EB-1B80F8258481}">
      <dsp:nvSpPr>
        <dsp:cNvPr id="0" name=""/>
        <dsp:cNvSpPr/>
      </dsp:nvSpPr>
      <dsp:spPr>
        <a:xfrm>
          <a:off x="7775180" y="2107696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Store</a:t>
          </a:r>
          <a:endParaRPr lang="ru-RU" sz="1200" kern="1200" dirty="0"/>
        </a:p>
      </dsp:txBody>
      <dsp:txXfrm>
        <a:off x="7788309" y="2120825"/>
        <a:ext cx="870287" cy="422014"/>
      </dsp:txXfrm>
    </dsp:sp>
    <dsp:sp modelId="{3E00C772-0747-4124-B7EC-E9341915CF22}">
      <dsp:nvSpPr>
        <dsp:cNvPr id="0" name=""/>
        <dsp:cNvSpPr/>
      </dsp:nvSpPr>
      <dsp:spPr>
        <a:xfrm rot="2142401">
          <a:off x="7375051" y="2707086"/>
          <a:ext cx="44163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1639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84830" y="2707427"/>
        <a:ext cx="22081" cy="22081"/>
      </dsp:txXfrm>
    </dsp:sp>
    <dsp:sp modelId="{5C950116-B956-46FB-BD9F-056D4E05E410}">
      <dsp:nvSpPr>
        <dsp:cNvPr id="0" name=""/>
        <dsp:cNvSpPr/>
      </dsp:nvSpPr>
      <dsp:spPr>
        <a:xfrm>
          <a:off x="7775180" y="262321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About</a:t>
          </a:r>
          <a:endParaRPr lang="ru-RU" sz="1200" kern="1200" dirty="0"/>
        </a:p>
      </dsp:txBody>
      <dsp:txXfrm>
        <a:off x="7788309" y="2636339"/>
        <a:ext cx="870287" cy="422014"/>
      </dsp:txXfrm>
    </dsp:sp>
    <dsp:sp modelId="{DD634205-0C98-40EF-A9AB-0B2661841658}">
      <dsp:nvSpPr>
        <dsp:cNvPr id="0" name=""/>
        <dsp:cNvSpPr/>
      </dsp:nvSpPr>
      <dsp:spPr>
        <a:xfrm rot="3831930">
          <a:off x="7188794" y="2943666"/>
          <a:ext cx="81415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814153" y="11381"/>
              </a:lnTo>
            </a:path>
          </a:pathLst>
        </a:custGeom>
        <a:noFill/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7575517" y="2934694"/>
        <a:ext cx="40707" cy="40707"/>
      </dsp:txXfrm>
    </dsp:sp>
    <dsp:sp modelId="{A2B8F3A7-D035-45F3-A36C-B0048AFFEDB0}">
      <dsp:nvSpPr>
        <dsp:cNvPr id="0" name=""/>
        <dsp:cNvSpPr/>
      </dsp:nvSpPr>
      <dsp:spPr>
        <a:xfrm>
          <a:off x="7775180" y="3096370"/>
          <a:ext cx="896545" cy="448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Reference</a:t>
          </a:r>
          <a:endParaRPr lang="ru-RU" sz="1200" kern="1200" dirty="0"/>
        </a:p>
      </dsp:txBody>
      <dsp:txXfrm>
        <a:off x="7788309" y="3109499"/>
        <a:ext cx="870287" cy="422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26.01.2025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26.01.2025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 fontScale="90000"/>
          </a:bodyPr>
          <a:lstStyle/>
          <a:p>
            <a:pPr algn="ctr"/>
            <a:r>
              <a:rPr lang="ru-RU" noProof="1" smtClean="0"/>
              <a:t>Презентация к проекту</a:t>
            </a:r>
            <a:br>
              <a:rPr lang="ru-RU" noProof="1" smtClean="0"/>
            </a:br>
            <a:r>
              <a:rPr lang="en-US" noProof="1" smtClean="0"/>
              <a:t>Stepwar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Авторы: лев кобышев и андрей саломатин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Описание проекта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7"/>
            <a:ext cx="3740043" cy="4293882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ru-RU" sz="1600" noProof="1" smtClean="0"/>
              <a:t>Наш проект представляет из себя игру, написанную на языке программирования</a:t>
            </a:r>
            <a:r>
              <a:rPr lang="en-US" sz="1600" noProof="1"/>
              <a:t> </a:t>
            </a:r>
            <a:r>
              <a:rPr lang="en-US" sz="1600" noProof="1" smtClean="0"/>
              <a:t>Python</a:t>
            </a:r>
            <a:r>
              <a:rPr lang="ru-RU" sz="1600" noProof="1" smtClean="0"/>
              <a:t>, используя такие библиотеки, как:</a:t>
            </a:r>
            <a:r>
              <a:rPr lang="en-US" sz="1600" noProof="1" smtClean="0"/>
              <a:t> pygame/random/sys</a:t>
            </a:r>
            <a:endParaRPr lang="ru-RU" sz="1600" noProof="1" smtClean="0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Сама игра является пошаговой стратегией в стиле средневековья</a:t>
            </a:r>
            <a:endParaRPr lang="ru-RU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Сам проект состоит из более 18 файлов, в которых спроектировано не менее 20 классов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В коде игры использовалось множество различных технологий, алгоритмов и механик</a:t>
            </a:r>
            <a:endParaRPr lang="ru-RU" sz="1600" noProof="1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09575"/>
          </a:xfrm>
        </p:spPr>
        <p:txBody>
          <a:bodyPr>
            <a:noAutofit/>
          </a:bodyPr>
          <a:lstStyle/>
          <a:p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equirements.txt</a:t>
            </a:r>
          </a:p>
          <a:p>
            <a:r>
              <a:rPr lang="ru-RU" sz="1800" dirty="0" smtClean="0"/>
              <a:t>Стартовое окно</a:t>
            </a:r>
          </a:p>
          <a:p>
            <a:r>
              <a:rPr lang="ru-RU" sz="1800" dirty="0" smtClean="0"/>
              <a:t>Финальное окно</a:t>
            </a:r>
          </a:p>
          <a:p>
            <a:r>
              <a:rPr lang="ru-RU" sz="1800" dirty="0" smtClean="0"/>
              <a:t>Подсчёт результатов</a:t>
            </a:r>
          </a:p>
          <a:p>
            <a:r>
              <a:rPr lang="ru-RU" sz="1800" dirty="0" smtClean="0"/>
              <a:t>Спрайты</a:t>
            </a:r>
          </a:p>
          <a:p>
            <a:r>
              <a:rPr lang="en-US" sz="1800" dirty="0" smtClean="0"/>
              <a:t>Collide</a:t>
            </a:r>
            <a:endParaRPr lang="ru-RU" sz="1800" dirty="0"/>
          </a:p>
          <a:p>
            <a:r>
              <a:rPr lang="ru-RU" sz="1800" dirty="0" smtClean="0"/>
              <a:t>Анимация</a:t>
            </a:r>
            <a:endParaRPr lang="en-US" sz="1800" dirty="0" smtClean="0"/>
          </a:p>
          <a:p>
            <a:r>
              <a:rPr lang="ru-RU" sz="1800" dirty="0" smtClean="0"/>
              <a:t>Несколько уровней</a:t>
            </a:r>
          </a:p>
          <a:p>
            <a:r>
              <a:rPr lang="ru-RU" sz="1800" dirty="0" smtClean="0"/>
              <a:t>Хранение файлов (</a:t>
            </a:r>
            <a:r>
              <a:rPr lang="en-US" sz="1800" dirty="0" smtClean="0"/>
              <a:t>txt)</a:t>
            </a:r>
            <a:endParaRPr lang="ru-RU" sz="1800" dirty="0" smtClean="0"/>
          </a:p>
        </p:txBody>
      </p:sp>
    </p:spTree>
    <p:extLst>
      <p:ext uri="{BB962C8B-B14F-4D97-AF65-F5344CB8AC3E}">
        <p14:creationId xmlns:p14="http://schemas.microsoft.com/office/powerpoint/2010/main" val="2591014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2049248"/>
              </p:ext>
            </p:extLst>
          </p:nvPr>
        </p:nvGraphicFramePr>
        <p:xfrm>
          <a:off x="1107831" y="2249487"/>
          <a:ext cx="9939582" cy="3544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41413" y="2249487"/>
            <a:ext cx="51362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Наша структура кода выглядит следующим образом:</a:t>
            </a:r>
          </a:p>
          <a:p>
            <a:r>
              <a:rPr lang="ru-RU" dirty="0" smtClean="0"/>
              <a:t>При старте игры запускается стартовое окно, от которого можно перейти в другие окна: Настройки, Магазин, О нас, Справка, Уровни.</a:t>
            </a:r>
          </a:p>
          <a:p>
            <a:r>
              <a:rPr lang="ru-RU" dirty="0" smtClean="0"/>
              <a:t>Здесь изображено древо примерного проектирования наших классов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197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В самой игре на экране развёртывается поле с ландшафтом и врагами, в зависимости от выбранного уровня. Цель игрока – как можно быстрее уничтожить замок противника, потеряв при этом минимальное количество войск. </a:t>
            </a:r>
            <a:r>
              <a:rPr lang="ru-RU" dirty="0" smtClean="0"/>
              <a:t>Ландшафт в игре даёт </a:t>
            </a:r>
            <a:r>
              <a:rPr lang="ru-RU" dirty="0" smtClean="0"/>
              <a:t>бонусы некоторым юнитам, находящимся на нём.    </a:t>
            </a:r>
            <a:r>
              <a:rPr lang="ru-RU" dirty="0" smtClean="0"/>
              <a:t>В </a:t>
            </a:r>
            <a:r>
              <a:rPr lang="ru-RU" dirty="0" smtClean="0"/>
              <a:t>любой ситуации на карте у игрока есть выбор из ряда нескольких стратегий. Например: сначала убить всех юнитов, что бы заработать больше денег, а потом максимально быстро добраться до замка</a:t>
            </a:r>
            <a:r>
              <a:rPr lang="en-US" dirty="0" smtClean="0"/>
              <a:t>;</a:t>
            </a:r>
            <a:r>
              <a:rPr lang="ru-RU" dirty="0" smtClean="0"/>
              <a:t> либо же проскочить мимо вражеских войск до замка и получить минимальные потери. Каждая тактика может быть по своему уникальна: сначала убить всех лучников противника, либо осадить беззащитные войска пехотой. Выбор за вами!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7650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Ресурсы и прогресс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Для того, чтобы увеличить свою армию, после боя за полученное вознаграждение можно зайти в магазин и купить необходимых юнитов.</a:t>
            </a:r>
            <a:r>
              <a:rPr lang="ru-RU" dirty="0"/>
              <a:t> </a:t>
            </a:r>
            <a:r>
              <a:rPr lang="ru-RU" dirty="0" smtClean="0"/>
              <a:t>Также все ваши выжившие войска на поле боя после победы или поражения возвращаются к вам в инвентарь. Для прохождения игры необходимо пройти все 3 уровня. Если у вас больше не осталось ни юнитов ни золотых монет, то в таком случае игра полностью закачивается, и проходить её придётся с самого начала (с первого уровня)</a:t>
            </a:r>
          </a:p>
        </p:txBody>
      </p:sp>
    </p:spTree>
    <p:extLst>
      <p:ext uri="{BB962C8B-B14F-4D97-AF65-F5344CB8AC3E}">
        <p14:creationId xmlns:p14="http://schemas.microsoft.com/office/powerpoint/2010/main" val="1253179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Вспомогательные окна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В игре присутствует раздел настроек, который можно открыть даже находясь в игре. В нём можно настроить громкость музыки, а также сбросить </a:t>
            </a:r>
            <a:r>
              <a:rPr lang="ru-RU" b="1" dirty="0" smtClean="0"/>
              <a:t>весь</a:t>
            </a:r>
            <a:r>
              <a:rPr lang="ru-RU" dirty="0" smtClean="0"/>
              <a:t> прогресс, который вы уже прошли. </a:t>
            </a:r>
          </a:p>
          <a:p>
            <a:pPr marL="0" indent="0">
              <a:buNone/>
            </a:pPr>
            <a:r>
              <a:rPr lang="ru-RU" dirty="0" smtClean="0"/>
              <a:t>Помимо настроек в игре присутствует справка для получения большей информации об игре. В ней можно найти как помощь в управлении, так и описание игры и юнитов.</a:t>
            </a:r>
          </a:p>
          <a:p>
            <a:pPr marL="0" indent="0">
              <a:buNone/>
            </a:pPr>
            <a:r>
              <a:rPr lang="ru-RU" dirty="0" smtClean="0"/>
              <a:t>Для получения внешней информации в главном меню можно зайти в раздел </a:t>
            </a:r>
            <a:r>
              <a:rPr lang="en-US" dirty="0" smtClean="0"/>
              <a:t>“</a:t>
            </a:r>
            <a:r>
              <a:rPr lang="ru-RU" dirty="0" smtClean="0"/>
              <a:t>Об авторах</a:t>
            </a:r>
            <a:r>
              <a:rPr lang="en-US" dirty="0" smtClean="0"/>
              <a:t>”</a:t>
            </a:r>
            <a:r>
              <a:rPr lang="ru-RU" dirty="0" smtClean="0"/>
              <a:t>, в котором будет вся самая актуальная информация о разработчиках игры, о самой игре и дальнейшей её разработке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742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ближайшее время мы планируем добавить врагам Искусственный </a:t>
            </a:r>
            <a:r>
              <a:rPr lang="ru-RU" dirty="0" err="1" smtClean="0"/>
              <a:t>Интелект</a:t>
            </a:r>
            <a:r>
              <a:rPr lang="ru-RU" dirty="0" smtClean="0"/>
              <a:t> (ИИ) для более захватывающего </a:t>
            </a:r>
            <a:r>
              <a:rPr lang="ru-RU" dirty="0" err="1" smtClean="0"/>
              <a:t>геймплея</a:t>
            </a:r>
            <a:endParaRPr lang="ru-RU" dirty="0" smtClean="0"/>
          </a:p>
          <a:p>
            <a:r>
              <a:rPr lang="ru-RU" dirty="0" smtClean="0"/>
              <a:t>Будет добавлено множество разных юнитов, а так же ландшафтов, помимо уже имеющихся</a:t>
            </a:r>
          </a:p>
          <a:p>
            <a:r>
              <a:rPr lang="ru-RU" dirty="0" smtClean="0"/>
              <a:t>В планах лежит создание полноценного редактора карт, с возможностью воспроизведения своего уникального ландшафта, задания кол-ва юнитов, а также управления размером карты.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0869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openxmlformats.org/package/2006/metadata/core-properties"/>
    <ds:schemaRef ds:uri="71af3243-3dd4-4a8d-8c0d-dd76da1f02a5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504</Words>
  <Application>Microsoft Office PowerPoint</Application>
  <PresentationFormat>Широкоэкранный</PresentationFormat>
  <Paragraphs>47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Times New Roman</vt:lpstr>
      <vt:lpstr>Trebuchet MS</vt:lpstr>
      <vt:lpstr>Tw Cen MT</vt:lpstr>
      <vt:lpstr>Схема</vt:lpstr>
      <vt:lpstr>Презентация к проекту Stepwar</vt:lpstr>
      <vt:lpstr>Описание проекта</vt:lpstr>
      <vt:lpstr>Используемые технологии</vt:lpstr>
      <vt:lpstr>Структура кода</vt:lpstr>
      <vt:lpstr>Процесс Игры</vt:lpstr>
      <vt:lpstr>Ресурсы и прогресс</vt:lpstr>
      <vt:lpstr>Вспомогательные окна</vt:lpstr>
      <vt:lpstr>Планы на будущее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2025-01-22T17:41:47Z</dcterms:created>
  <dcterms:modified xsi:type="dcterms:W3CDTF">2025-01-26T12:45:09Z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